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41" r:id="rId1"/>
  </p:sldMasterIdLst>
  <p:notesMasterIdLst>
    <p:notesMasterId r:id="rId10"/>
  </p:notesMasterIdLst>
  <p:sldIdLst>
    <p:sldId id="808" r:id="rId2"/>
    <p:sldId id="810" r:id="rId3"/>
    <p:sldId id="852" r:id="rId4"/>
    <p:sldId id="851" r:id="rId5"/>
    <p:sldId id="854" r:id="rId6"/>
    <p:sldId id="846" r:id="rId7"/>
    <p:sldId id="853" r:id="rId8"/>
    <p:sldId id="848" r:id="rId9"/>
  </p:sldIdLst>
  <p:sldSz cx="12190413" cy="6859588"/>
  <p:notesSz cx="6865938" cy="9998075"/>
  <p:embeddedFontLst>
    <p:embeddedFont>
      <p:font typeface="KoPubWorld돋움체 Bold" panose="020B0600000101010101" charset="-127"/>
      <p:bold r:id="rId11"/>
    </p:embeddedFont>
    <p:embeddedFont>
      <p:font typeface="나눔고딕 ExtraBold" panose="020B0600000101010101" charset="-127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514196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02839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542586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678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570974" algn="l" defTabSz="102839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3085170" algn="l" defTabSz="102839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599364" algn="l" defTabSz="102839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4113560" algn="l" defTabSz="102839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66" userDrawn="1">
          <p15:clr>
            <a:srgbClr val="A4A3A4"/>
          </p15:clr>
        </p15:guide>
        <p15:guide id="2" pos="192" userDrawn="1">
          <p15:clr>
            <a:srgbClr val="A4A3A4"/>
          </p15:clr>
        </p15:guide>
        <p15:guide id="3" orient="horz" pos="558" userDrawn="1">
          <p15:clr>
            <a:srgbClr val="A4A3A4"/>
          </p15:clr>
        </p15:guide>
        <p15:guide id="4" orient="horz" pos="158" userDrawn="1">
          <p15:clr>
            <a:srgbClr val="A4A3A4"/>
          </p15:clr>
        </p15:guide>
        <p15:guide id="5" pos="6497" userDrawn="1">
          <p15:clr>
            <a:srgbClr val="A4A3A4"/>
          </p15:clr>
        </p15:guide>
        <p15:guide id="6" pos="288" userDrawn="1">
          <p15:clr>
            <a:srgbClr val="A4A3A4"/>
          </p15:clr>
        </p15:guide>
        <p15:guide id="7" orient="horz" pos="1565" userDrawn="1">
          <p15:clr>
            <a:srgbClr val="A4A3A4"/>
          </p15:clr>
        </p15:guide>
        <p15:guide id="8" pos="646" userDrawn="1">
          <p15:clr>
            <a:srgbClr val="A4A3A4"/>
          </p15:clr>
        </p15:guide>
        <p15:guide id="9" pos="5953" userDrawn="1">
          <p15:clr>
            <a:srgbClr val="A4A3A4"/>
          </p15:clr>
        </p15:guide>
        <p15:guide id="10" pos="1326" userDrawn="1">
          <p15:clr>
            <a:srgbClr val="A4A3A4"/>
          </p15:clr>
        </p15:guide>
        <p15:guide id="11" pos="4365" userDrawn="1">
          <p15:clr>
            <a:srgbClr val="A4A3A4"/>
          </p15:clr>
        </p15:guide>
        <p15:guide id="12" orient="horz" pos="1314" userDrawn="1">
          <p15:clr>
            <a:srgbClr val="A4A3A4"/>
          </p15:clr>
        </p15:guide>
        <p15:guide id="13" pos="827" userDrawn="1">
          <p15:clr>
            <a:srgbClr val="A4A3A4"/>
          </p15:clr>
        </p15:guide>
        <p15:guide id="14" pos="6504" userDrawn="1">
          <p15:clr>
            <a:srgbClr val="A4A3A4"/>
          </p15:clr>
        </p15:guide>
        <p15:guide id="15" orient="horz" pos="1800" userDrawn="1">
          <p15:clr>
            <a:srgbClr val="A4A3A4"/>
          </p15:clr>
        </p15:guide>
        <p15:guide id="16" orient="horz" pos="967">
          <p15:clr>
            <a:srgbClr val="A4A3A4"/>
          </p15:clr>
        </p15:guide>
        <p15:guide id="17" orient="horz" pos="506">
          <p15:clr>
            <a:srgbClr val="A4A3A4"/>
          </p15:clr>
        </p15:guide>
        <p15:guide id="18" orient="horz" pos="143">
          <p15:clr>
            <a:srgbClr val="A4A3A4"/>
          </p15:clr>
        </p15:guide>
        <p15:guide id="19" orient="horz" pos="1420">
          <p15:clr>
            <a:srgbClr val="A4A3A4"/>
          </p15:clr>
        </p15:guide>
        <p15:guide id="20" orient="horz" pos="1192">
          <p15:clr>
            <a:srgbClr val="A4A3A4"/>
          </p15:clr>
        </p15:guide>
        <p15:guide id="21" orient="horz" pos="1633">
          <p15:clr>
            <a:srgbClr val="A4A3A4"/>
          </p15:clr>
        </p15:guide>
        <p15:guide id="22" pos="219">
          <p15:clr>
            <a:srgbClr val="A4A3A4"/>
          </p15:clr>
        </p15:guide>
        <p15:guide id="23" pos="7408">
          <p15:clr>
            <a:srgbClr val="A4A3A4"/>
          </p15:clr>
        </p15:guide>
        <p15:guide id="24" pos="328">
          <p15:clr>
            <a:srgbClr val="A4A3A4"/>
          </p15:clr>
        </p15:guide>
        <p15:guide id="25" pos="737">
          <p15:clr>
            <a:srgbClr val="A4A3A4"/>
          </p15:clr>
        </p15:guide>
        <p15:guide id="26" pos="6787">
          <p15:clr>
            <a:srgbClr val="A4A3A4"/>
          </p15:clr>
        </p15:guide>
        <p15:guide id="27" pos="1512">
          <p15:clr>
            <a:srgbClr val="A4A3A4"/>
          </p15:clr>
        </p15:guide>
        <p15:guide id="28" pos="4977">
          <p15:clr>
            <a:srgbClr val="A4A3A4"/>
          </p15:clr>
        </p15:guide>
        <p15:guide id="29" pos="943">
          <p15:clr>
            <a:srgbClr val="A4A3A4"/>
          </p15:clr>
        </p15:guide>
        <p15:guide id="30" pos="74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0" userDrawn="1">
          <p15:clr>
            <a:srgbClr val="A4A3A4"/>
          </p15:clr>
        </p15:guide>
        <p15:guide id="2" pos="216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C0"/>
    <a:srgbClr val="D9D9D9"/>
    <a:srgbClr val="0094C9"/>
    <a:srgbClr val="404040"/>
    <a:srgbClr val="09B3AB"/>
    <a:srgbClr val="0BD5CB"/>
    <a:srgbClr val="0097E0"/>
    <a:srgbClr val="25C0F1"/>
    <a:srgbClr val="CB7279"/>
    <a:srgbClr val="008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76" autoAdjust="0"/>
    <p:restoredTop sz="95206" autoAdjust="0"/>
  </p:normalViewPr>
  <p:slideViewPr>
    <p:cSldViewPr>
      <p:cViewPr varScale="1">
        <p:scale>
          <a:sx n="107" d="100"/>
          <a:sy n="107" d="100"/>
        </p:scale>
        <p:origin x="510" y="180"/>
      </p:cViewPr>
      <p:guideLst>
        <p:guide orient="horz" pos="1066"/>
        <p:guide pos="192"/>
        <p:guide orient="horz" pos="558"/>
        <p:guide orient="horz" pos="158"/>
        <p:guide pos="6497"/>
        <p:guide pos="288"/>
        <p:guide orient="horz" pos="1565"/>
        <p:guide pos="646"/>
        <p:guide pos="5953"/>
        <p:guide pos="1326"/>
        <p:guide pos="4365"/>
        <p:guide orient="horz" pos="1314"/>
        <p:guide pos="827"/>
        <p:guide pos="6504"/>
        <p:guide orient="horz" pos="1800"/>
        <p:guide orient="horz" pos="967"/>
        <p:guide orient="horz" pos="506"/>
        <p:guide orient="horz" pos="143"/>
        <p:guide orient="horz" pos="1420"/>
        <p:guide orient="horz" pos="1192"/>
        <p:guide orient="horz" pos="1633"/>
        <p:guide pos="219"/>
        <p:guide pos="7408"/>
        <p:guide pos="328"/>
        <p:guide pos="737"/>
        <p:guide pos="6787"/>
        <p:guide pos="1512"/>
        <p:guide pos="4977"/>
        <p:guide pos="943"/>
        <p:guide pos="74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5916" y="90"/>
      </p:cViewPr>
      <p:guideLst>
        <p:guide orient="horz" pos="3150"/>
        <p:guide pos="216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6" y="0"/>
            <a:ext cx="2976628" cy="499824"/>
          </a:xfrm>
          <a:prstGeom prst="rect">
            <a:avLst/>
          </a:prstGeom>
        </p:spPr>
        <p:txBody>
          <a:bodyPr vert="horz" lIns="92154" tIns="46075" rIns="92154" bIns="46075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15" y="0"/>
            <a:ext cx="2976628" cy="499824"/>
          </a:xfrm>
          <a:prstGeom prst="rect">
            <a:avLst/>
          </a:prstGeom>
        </p:spPr>
        <p:txBody>
          <a:bodyPr vert="horz" lIns="92154" tIns="46075" rIns="92154" bIns="46075" rtlCol="0"/>
          <a:lstStyle>
            <a:lvl1pPr algn="r">
              <a:defRPr sz="1200"/>
            </a:lvl1pPr>
          </a:lstStyle>
          <a:p>
            <a:pPr>
              <a:defRPr/>
            </a:pPr>
            <a:fld id="{33F348ED-6064-4C8B-AC0E-CFAD0A6D12FE}" type="datetimeFigureOut">
              <a:rPr lang="ko-KR" altLang="en-US"/>
              <a:pPr>
                <a:defRPr/>
              </a:pPr>
              <a:t>2019-09-27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013" y="749300"/>
            <a:ext cx="6665912" cy="3751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54" tIns="46075" rIns="92154" bIns="46075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315" y="4749130"/>
            <a:ext cx="5495312" cy="4500012"/>
          </a:xfrm>
          <a:prstGeom prst="rect">
            <a:avLst/>
          </a:prstGeom>
        </p:spPr>
        <p:txBody>
          <a:bodyPr vert="horz" lIns="92154" tIns="46075" rIns="92154" bIns="46075" rtlCol="0"/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6" y="9496661"/>
            <a:ext cx="2976628" cy="499823"/>
          </a:xfrm>
          <a:prstGeom prst="rect">
            <a:avLst/>
          </a:prstGeom>
        </p:spPr>
        <p:txBody>
          <a:bodyPr vert="horz" lIns="92154" tIns="46075" rIns="92154" bIns="46075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15" y="9496661"/>
            <a:ext cx="2976628" cy="499823"/>
          </a:xfrm>
          <a:prstGeom prst="rect">
            <a:avLst/>
          </a:prstGeom>
        </p:spPr>
        <p:txBody>
          <a:bodyPr vert="horz" lIns="92154" tIns="46075" rIns="92154" bIns="46075" rtlCol="0" anchor="b"/>
          <a:lstStyle>
            <a:lvl1pPr algn="r">
              <a:defRPr sz="1200"/>
            </a:lvl1pPr>
          </a:lstStyle>
          <a:p>
            <a:pPr>
              <a:defRPr/>
            </a:pPr>
            <a:fld id="{14AA08EF-A5CB-4A5C-B7E0-627285BA7CC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73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575" kern="1200">
        <a:solidFill>
          <a:schemeClr val="tx1"/>
        </a:solidFill>
        <a:latin typeface="+mn-lt"/>
        <a:ea typeface="+mn-ea"/>
        <a:cs typeface="+mn-cs"/>
      </a:defRPr>
    </a:lvl1pPr>
    <a:lvl2pPr marL="514196" algn="l" rtl="0" eaLnBrk="0" fontAlgn="base" latinLnBrk="1" hangingPunct="0">
      <a:spcBef>
        <a:spcPct val="30000"/>
      </a:spcBef>
      <a:spcAft>
        <a:spcPct val="0"/>
      </a:spcAft>
      <a:defRPr sz="1575" kern="1200">
        <a:solidFill>
          <a:schemeClr val="tx1"/>
        </a:solidFill>
        <a:latin typeface="+mn-lt"/>
        <a:ea typeface="+mn-ea"/>
        <a:cs typeface="+mn-cs"/>
      </a:defRPr>
    </a:lvl2pPr>
    <a:lvl3pPr marL="1028390" algn="l" rtl="0" eaLnBrk="0" fontAlgn="base" latinLnBrk="1" hangingPunct="0">
      <a:spcBef>
        <a:spcPct val="30000"/>
      </a:spcBef>
      <a:spcAft>
        <a:spcPct val="0"/>
      </a:spcAft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542586" algn="l" rtl="0" eaLnBrk="0" fontAlgn="base" latinLnBrk="1" hangingPunct="0">
      <a:spcBef>
        <a:spcPct val="30000"/>
      </a:spcBef>
      <a:spcAft>
        <a:spcPct val="0"/>
      </a:spcAft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2056780" algn="l" rtl="0" eaLnBrk="0" fontAlgn="base" latinLnBrk="1" hangingPunct="0">
      <a:spcBef>
        <a:spcPct val="30000"/>
      </a:spcBef>
      <a:spcAft>
        <a:spcPct val="0"/>
      </a:spcAft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2570974" algn="l" defTabSz="102839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3085170" algn="l" defTabSz="102839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3599364" algn="l" defTabSz="102839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4113560" algn="l" defTabSz="102839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2D932CA-3B7E-40A7-B566-1F79D9F7D587}"/>
              </a:ext>
            </a:extLst>
          </p:cNvPr>
          <p:cNvCxnSpPr/>
          <p:nvPr userDrawn="1"/>
        </p:nvCxnSpPr>
        <p:spPr>
          <a:xfrm flipH="1">
            <a:off x="3597343" y="186692"/>
            <a:ext cx="1473972" cy="11730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AF4AA44-75BD-43F5-AECC-0E5E189E3E22}"/>
              </a:ext>
            </a:extLst>
          </p:cNvPr>
          <p:cNvCxnSpPr/>
          <p:nvPr userDrawn="1"/>
        </p:nvCxnSpPr>
        <p:spPr>
          <a:xfrm flipH="1">
            <a:off x="11455236" y="336849"/>
            <a:ext cx="1473972" cy="11730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1D92F34-481A-4936-975D-B4D0F6A43327}"/>
              </a:ext>
            </a:extLst>
          </p:cNvPr>
          <p:cNvCxnSpPr>
            <a:cxnSpLocks/>
          </p:cNvCxnSpPr>
          <p:nvPr userDrawn="1"/>
        </p:nvCxnSpPr>
        <p:spPr>
          <a:xfrm flipH="1">
            <a:off x="6073808" y="5441854"/>
            <a:ext cx="3281252" cy="2611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88DCCAF-A069-4047-96B5-9AFFAEBBF2BE}"/>
              </a:ext>
            </a:extLst>
          </p:cNvPr>
          <p:cNvCxnSpPr>
            <a:cxnSpLocks/>
          </p:cNvCxnSpPr>
          <p:nvPr userDrawn="1"/>
        </p:nvCxnSpPr>
        <p:spPr>
          <a:xfrm flipH="1">
            <a:off x="3318815" y="1185315"/>
            <a:ext cx="832328" cy="66240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AA71FBB-5688-428B-979C-6AC8CF6F658A}"/>
              </a:ext>
            </a:extLst>
          </p:cNvPr>
          <p:cNvCxnSpPr>
            <a:cxnSpLocks/>
          </p:cNvCxnSpPr>
          <p:nvPr userDrawn="1"/>
        </p:nvCxnSpPr>
        <p:spPr>
          <a:xfrm flipH="1">
            <a:off x="-613058" y="3982888"/>
            <a:ext cx="1026776" cy="8171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544E5C-17E5-465C-B552-3A4BBB57F82C}"/>
              </a:ext>
            </a:extLst>
          </p:cNvPr>
          <p:cNvCxnSpPr>
            <a:cxnSpLocks/>
          </p:cNvCxnSpPr>
          <p:nvPr userDrawn="1"/>
        </p:nvCxnSpPr>
        <p:spPr>
          <a:xfrm flipH="1">
            <a:off x="2065997" y="5780047"/>
            <a:ext cx="612300" cy="4872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4B6CE2-763C-4DD8-A367-F388B6AB3A2C}"/>
              </a:ext>
            </a:extLst>
          </p:cNvPr>
          <p:cNvCxnSpPr>
            <a:cxnSpLocks/>
          </p:cNvCxnSpPr>
          <p:nvPr userDrawn="1"/>
        </p:nvCxnSpPr>
        <p:spPr>
          <a:xfrm flipH="1">
            <a:off x="3598816" y="1259396"/>
            <a:ext cx="297876" cy="23706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>
            <a:extLst>
              <a:ext uri="{FF2B5EF4-FFF2-40B4-BE49-F238E27FC236}">
                <a16:creationId xmlns:a16="http://schemas.microsoft.com/office/drawing/2014/main" id="{1AF9A04E-4199-4528-BE84-E9424B5D5F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162" y="-602439"/>
            <a:ext cx="1741627" cy="138606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38FAD00-715A-422D-B462-D95F8D2B98BD}"/>
              </a:ext>
            </a:extLst>
          </p:cNvPr>
          <p:cNvGrpSpPr/>
          <p:nvPr userDrawn="1"/>
        </p:nvGrpSpPr>
        <p:grpSpPr>
          <a:xfrm>
            <a:off x="1289676" y="3612359"/>
            <a:ext cx="1370235" cy="994433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A272321-25C9-4D44-9DEB-4D21FA1337D5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F81A88F5-73FF-4F4D-B5D4-0C5445236FC1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4624AA70-624B-4DB7-9C42-EE9504D2DD94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E8214CE-FDD8-4208-9789-88512D201F01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92466C9-52F1-4AFA-82BE-DE6FFFC80F93}"/>
              </a:ext>
            </a:extLst>
          </p:cNvPr>
          <p:cNvGrpSpPr/>
          <p:nvPr userDrawn="1"/>
        </p:nvGrpSpPr>
        <p:grpSpPr>
          <a:xfrm rot="2136278">
            <a:off x="48535" y="1847078"/>
            <a:ext cx="578212" cy="460066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5E7A00-D6D2-477E-919A-1A9FFE4D78F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CE40E5C-1276-4BD5-95D5-7A218842F666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2416BA9-C7AA-4E7E-8A6C-ADB0F5A87124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CC48EA2-31F6-4FD2-9B5C-9F3CF0801E11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5C594C9-4704-4D80-981F-98DE71913F8D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6434261-80A8-49DE-9151-BE8A4D0ED239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8945F59-A5A3-4EF9-8E65-90DAED79EAC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854658C-146C-4249-B37A-3899DCD9491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DE2FF8C-4D09-4071-838F-B179F8D75EE3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A428AD-9FCE-4921-8842-7FE91EFB18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638381" y="5953128"/>
            <a:ext cx="3281252" cy="2611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27D7031-C92B-4C9D-B7F1-247A3DC8DC8A}"/>
              </a:ext>
            </a:extLst>
          </p:cNvPr>
          <p:cNvGrpSpPr/>
          <p:nvPr userDrawn="1"/>
        </p:nvGrpSpPr>
        <p:grpSpPr>
          <a:xfrm rot="648341">
            <a:off x="4045491" y="6367440"/>
            <a:ext cx="635445" cy="505604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A893A7D-EC80-4675-882A-BCC5A2A8F7A4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CE85DE0-1426-41D4-B4A0-CA1D5A3D2978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25C4B7C-D2A1-49F2-962F-398869017928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BDF806C-74D3-4352-843C-020BCD13A89D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7F46902-C25F-42D6-AC83-5DF54287D4E5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A5A75AC-4416-4C88-BDF9-8728F5E169AF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817CA45-21A4-4E05-8F4C-625CB1747DA7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05B330C-0799-47FC-AF52-F574FE2B762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D752032-99B1-4CC6-A0AE-B4A811745F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7677AAB-03AF-47FC-ADEA-573CE71124C3}"/>
              </a:ext>
            </a:extLst>
          </p:cNvPr>
          <p:cNvGrpSpPr/>
          <p:nvPr userDrawn="1"/>
        </p:nvGrpSpPr>
        <p:grpSpPr>
          <a:xfrm rot="2700000">
            <a:off x="11522957" y="5872826"/>
            <a:ext cx="174361" cy="219041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9E26264-39BB-4253-A14C-9648BFD672DB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FE50359-DC21-4ACB-84DA-2CF5FA67877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1BD30E0-254A-4CCE-AE5B-A692DE89FC4F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BC8369E-FA77-4B7F-87F6-306B8866C983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31D4630-717D-455C-9EBA-83F64BC122A0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8BC8F089-15A7-4720-955C-834BCC44FB03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D62B372-4F02-4B83-A524-B4470E74332A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313A2B7-0606-4EA5-8936-BEF75DEDF0FA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C04868D-9161-4CD7-92F3-FA897238FB14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:a16="http://schemas.microsoft.com/office/drawing/2014/main" id="{617C1B6D-8321-4379-91BF-F836A5D4EC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8240" y="652016"/>
            <a:ext cx="376482" cy="29962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ADF637CD-C551-4A8F-BFBD-199BDDEDFF5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8773" y="6390907"/>
            <a:ext cx="1100486" cy="875815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40CB44-CE8B-4DB4-982F-19941359EDE8}"/>
              </a:ext>
            </a:extLst>
          </p:cNvPr>
          <p:cNvGrpSpPr/>
          <p:nvPr userDrawn="1"/>
        </p:nvGrpSpPr>
        <p:grpSpPr>
          <a:xfrm>
            <a:off x="9607281" y="-232633"/>
            <a:ext cx="457551" cy="364095"/>
            <a:chOff x="8426232" y="-256375"/>
            <a:chExt cx="401303" cy="401254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849B2A5-663F-4091-B317-BCD4759C38DC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8756878-FD5F-4089-9F06-37A678456A52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95E6A20-B983-4A03-841F-A2855824A2A1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144C7EE-1DD3-45BF-A9DD-A31EFF6F5E5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9922B5D-ED16-498A-8F59-813A760A4AF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980C8E2-8BAB-48A8-A457-27931878D88A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20285F5-75B6-4D3C-9034-E57BC6012117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C909A1A-A362-4801-B336-77365823D2FE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C477DCB-5406-4BA5-910B-C47ECA627260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CCE7020A-4C7B-4DFB-85C7-E8BD499128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5713" y="5572712"/>
            <a:ext cx="477842" cy="380288"/>
          </a:xfrm>
          <a:prstGeom prst="rect">
            <a:avLst/>
          </a:prstGeom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id="{8A557F77-B151-40F1-9DB6-D515A11B8CF1}"/>
              </a:ext>
            </a:extLst>
          </p:cNvPr>
          <p:cNvSpPr/>
          <p:nvPr userDrawn="1"/>
        </p:nvSpPr>
        <p:spPr>
          <a:xfrm rot="985771">
            <a:off x="6755254" y="5839608"/>
            <a:ext cx="133010" cy="105855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9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BDF51B0-11B5-440E-B82C-F7F03C04EE0D}"/>
              </a:ext>
            </a:extLst>
          </p:cNvPr>
          <p:cNvGrpSpPr/>
          <p:nvPr userDrawn="1"/>
        </p:nvGrpSpPr>
        <p:grpSpPr>
          <a:xfrm>
            <a:off x="-14481" y="6031557"/>
            <a:ext cx="12190413" cy="828031"/>
            <a:chOff x="0" y="6647135"/>
            <a:chExt cx="10635312" cy="912540"/>
          </a:xfrm>
        </p:grpSpPr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431A218D-352B-4ADC-8263-8285A132B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6647135"/>
              <a:ext cx="2665518" cy="912540"/>
            </a:xfrm>
            <a:prstGeom prst="rect">
              <a:avLst/>
            </a:prstGeom>
          </p:spPr>
        </p:pic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84DA9D47-7D5E-4B74-B038-81647486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56598" y="6647135"/>
              <a:ext cx="2665518" cy="912540"/>
            </a:xfrm>
            <a:prstGeom prst="rect">
              <a:avLst/>
            </a:prstGeom>
          </p:spPr>
        </p:pic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3761CB06-FDF5-42EB-A91B-C4768571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13196" y="6647135"/>
              <a:ext cx="2665518" cy="912540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1357DFD1-9A64-49A8-AE08-35050BAFA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69794" y="6647135"/>
              <a:ext cx="2665518" cy="912540"/>
            </a:xfrm>
            <a:prstGeom prst="rect">
              <a:avLst/>
            </a:prstGeom>
          </p:spPr>
        </p:pic>
      </p:grpSp>
      <p:sp>
        <p:nvSpPr>
          <p:cNvPr id="39" name="사각형: 잘린 대각선 방향 모서리 38">
            <a:extLst>
              <a:ext uri="{FF2B5EF4-FFF2-40B4-BE49-F238E27FC236}">
                <a16:creationId xmlns:a16="http://schemas.microsoft.com/office/drawing/2014/main" id="{2B012D46-58CE-4AB1-AB18-AF41B64B26A6}"/>
              </a:ext>
            </a:extLst>
          </p:cNvPr>
          <p:cNvSpPr/>
          <p:nvPr userDrawn="1"/>
        </p:nvSpPr>
        <p:spPr>
          <a:xfrm>
            <a:off x="369243" y="995983"/>
            <a:ext cx="11348758" cy="5308723"/>
          </a:xfrm>
          <a:prstGeom prst="snip2DiagRect">
            <a:avLst>
              <a:gd name="adj1" fmla="val 0"/>
              <a:gd name="adj2" fmla="val 12434"/>
            </a:avLst>
          </a:prstGeom>
          <a:solidFill>
            <a:schemeClr val="bg1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92261C3-5CFD-466B-AC36-DB74262179E0}"/>
              </a:ext>
            </a:extLst>
          </p:cNvPr>
          <p:cNvGrpSpPr/>
          <p:nvPr userDrawn="1"/>
        </p:nvGrpSpPr>
        <p:grpSpPr>
          <a:xfrm flipH="1">
            <a:off x="-648725" y="5049768"/>
            <a:ext cx="1752499" cy="1661027"/>
            <a:chOff x="2910824" y="205745"/>
            <a:chExt cx="1537060" cy="1830551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4827BCD-C584-4618-AF42-092F956BD1F4}"/>
                </a:ext>
              </a:extLst>
            </p:cNvPr>
            <p:cNvCxnSpPr/>
            <p:nvPr/>
          </p:nvCxnSpPr>
          <p:spPr>
            <a:xfrm flipH="1">
              <a:off x="3155111" y="205745"/>
              <a:ext cx="1292773" cy="129277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18CDEE0-EC75-483A-A625-9FF5E1AAC4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0824" y="1306287"/>
              <a:ext cx="730008" cy="73000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E8F0BFB-B612-401C-96CD-6418395A4B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6404" y="1387929"/>
              <a:ext cx="261257" cy="261257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래픽 43">
            <a:extLst>
              <a:ext uri="{FF2B5EF4-FFF2-40B4-BE49-F238E27FC236}">
                <a16:creationId xmlns:a16="http://schemas.microsoft.com/office/drawing/2014/main" id="{924A789A-5F1C-4B85-958F-0C84451044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22643" y="6218049"/>
            <a:ext cx="1100486" cy="875815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62752D3F-2446-48C0-B5CB-46B2D9605D91}"/>
              </a:ext>
            </a:extLst>
          </p:cNvPr>
          <p:cNvGrpSpPr/>
          <p:nvPr userDrawn="1"/>
        </p:nvGrpSpPr>
        <p:grpSpPr>
          <a:xfrm flipH="1">
            <a:off x="11256999" y="974591"/>
            <a:ext cx="927983" cy="883416"/>
            <a:chOff x="1535143" y="6369957"/>
            <a:chExt cx="813904" cy="973577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7F6C3E58-2272-4F66-879F-B10304A39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2019" y="6369957"/>
              <a:ext cx="537028" cy="53702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DFCB556-7E86-4DD4-AA7A-ADE398CCE9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5143" y="6560702"/>
              <a:ext cx="782832" cy="7828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839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08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70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4" r:id="rId2"/>
    <p:sldLayoutId id="2147483845" r:id="rId3"/>
  </p:sldLayoutIdLst>
  <p:hf hdr="0" ftr="0" dt="0"/>
  <p:txStyles>
    <p:titleStyle>
      <a:lvl1pPr algn="l" defTabSz="914426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6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9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33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6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9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72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86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99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12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3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6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0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53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66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9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93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06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yoonsangeun2013/TeamC/issu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0E8AA38-5C7F-45C0-B216-F51A93D72C58}"/>
              </a:ext>
            </a:extLst>
          </p:cNvPr>
          <p:cNvCxnSpPr/>
          <p:nvPr/>
        </p:nvCxnSpPr>
        <p:spPr>
          <a:xfrm flipH="1">
            <a:off x="3597343" y="186692"/>
            <a:ext cx="1473972" cy="11730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B94193-A560-4724-A0D6-EB4FDA65023D}"/>
              </a:ext>
            </a:extLst>
          </p:cNvPr>
          <p:cNvCxnSpPr/>
          <p:nvPr/>
        </p:nvCxnSpPr>
        <p:spPr>
          <a:xfrm flipH="1">
            <a:off x="11455236" y="336849"/>
            <a:ext cx="1473972" cy="11730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661114-F07E-44C5-85B9-7241CB226437}"/>
              </a:ext>
            </a:extLst>
          </p:cNvPr>
          <p:cNvCxnSpPr>
            <a:cxnSpLocks/>
          </p:cNvCxnSpPr>
          <p:nvPr/>
        </p:nvCxnSpPr>
        <p:spPr>
          <a:xfrm flipH="1">
            <a:off x="6073808" y="5441854"/>
            <a:ext cx="3281252" cy="2611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7B5EA4F-4B68-4FBF-B634-0CDF1A10BB08}"/>
              </a:ext>
            </a:extLst>
          </p:cNvPr>
          <p:cNvCxnSpPr>
            <a:cxnSpLocks/>
          </p:cNvCxnSpPr>
          <p:nvPr/>
        </p:nvCxnSpPr>
        <p:spPr>
          <a:xfrm flipH="1">
            <a:off x="3318815" y="1185315"/>
            <a:ext cx="832328" cy="66240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3FC4BD3-1BB6-4978-89CB-C6FA4EDDDE2A}"/>
              </a:ext>
            </a:extLst>
          </p:cNvPr>
          <p:cNvCxnSpPr>
            <a:cxnSpLocks/>
          </p:cNvCxnSpPr>
          <p:nvPr/>
        </p:nvCxnSpPr>
        <p:spPr>
          <a:xfrm flipH="1">
            <a:off x="-613058" y="3982888"/>
            <a:ext cx="1026776" cy="8171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11A95DD-EBCC-41CE-8C0E-BEA1A6C07230}"/>
              </a:ext>
            </a:extLst>
          </p:cNvPr>
          <p:cNvCxnSpPr>
            <a:cxnSpLocks/>
          </p:cNvCxnSpPr>
          <p:nvPr/>
        </p:nvCxnSpPr>
        <p:spPr>
          <a:xfrm flipH="1">
            <a:off x="2065997" y="5780047"/>
            <a:ext cx="612300" cy="4872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3C85BE1-30B2-4C72-AAA3-39F030365596}"/>
              </a:ext>
            </a:extLst>
          </p:cNvPr>
          <p:cNvCxnSpPr>
            <a:cxnSpLocks/>
          </p:cNvCxnSpPr>
          <p:nvPr/>
        </p:nvCxnSpPr>
        <p:spPr>
          <a:xfrm flipH="1">
            <a:off x="3598816" y="1259396"/>
            <a:ext cx="297876" cy="23706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>
            <a:extLst>
              <a:ext uri="{FF2B5EF4-FFF2-40B4-BE49-F238E27FC236}">
                <a16:creationId xmlns:a16="http://schemas.microsoft.com/office/drawing/2014/main" id="{8DF58666-98FB-41F1-88C8-D96E58C17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162" y="-602439"/>
            <a:ext cx="1741627" cy="138606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7545048-EF8C-4D29-937D-C16B4E5B37CF}"/>
              </a:ext>
            </a:extLst>
          </p:cNvPr>
          <p:cNvGrpSpPr/>
          <p:nvPr/>
        </p:nvGrpSpPr>
        <p:grpSpPr>
          <a:xfrm>
            <a:off x="1289676" y="3612359"/>
            <a:ext cx="1370235" cy="994433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730E80B-67BF-45EF-9E75-707C3BBBC4BE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F66C1988-EEE5-4EFA-A682-20E9D50B3FCE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4D1BF936-191D-45C8-BA25-B3FBDD30C0D8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F8271D9-0469-4A1B-93F8-59611B3CE99D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2613015-7491-4657-87D2-60CBD9C34A51}"/>
              </a:ext>
            </a:extLst>
          </p:cNvPr>
          <p:cNvGrpSpPr/>
          <p:nvPr/>
        </p:nvGrpSpPr>
        <p:grpSpPr>
          <a:xfrm rot="2136278">
            <a:off x="48535" y="1847078"/>
            <a:ext cx="578212" cy="460066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CC946DF-A039-4B65-A004-92328BBF5C26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8990928-1E2E-4E53-8D7F-2D5B7B5D9AE4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836FABC-4827-4FC3-B4EC-1777FED1067D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FF8C399-5D40-43B3-A31A-D5167546B6BC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04E88DC-B2FF-4482-890E-FE4F3524699C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BE61177-C130-4B1E-990C-0BB2C45D1987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1437F33-885B-47B5-A051-73AFD1FA5F1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2773F87-0709-418E-BFCC-5C53F2F2B443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54DC978-0ADF-4C03-A84C-6AB171DD7D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B891B06-EF00-4F7A-A73C-B760A22A7F00}"/>
              </a:ext>
            </a:extLst>
          </p:cNvPr>
          <p:cNvCxnSpPr>
            <a:cxnSpLocks/>
          </p:cNvCxnSpPr>
          <p:nvPr/>
        </p:nvCxnSpPr>
        <p:spPr>
          <a:xfrm flipH="1">
            <a:off x="-638381" y="5953128"/>
            <a:ext cx="3281252" cy="2611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EC10367-57AF-44BB-A84E-E323721350F9}"/>
              </a:ext>
            </a:extLst>
          </p:cNvPr>
          <p:cNvGrpSpPr/>
          <p:nvPr/>
        </p:nvGrpSpPr>
        <p:grpSpPr>
          <a:xfrm rot="648341">
            <a:off x="4045491" y="6367440"/>
            <a:ext cx="635445" cy="505604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F83A05E-A443-4189-BB68-957D1BC6A2B8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D200758-0ED5-4C8C-83C6-A1E62737A90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DDDE20D-EDB1-4682-A3E6-BB0207EF70C0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6223DE0-F7AD-4436-8627-BCD0C434CC26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26B108E-855E-4C81-838D-14988CCC9D18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C8880DB-FA60-4AC2-8FD9-134FC1B30F70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6A2170-DD73-4C86-B22C-DC3C8438695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1DE18A8-5CB0-4904-8E2F-3A79C361F26F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77C57EB-355B-400F-860D-8260F7095A0D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F4B9587-DAE2-45A4-B4BB-FFF7923445A2}"/>
              </a:ext>
            </a:extLst>
          </p:cNvPr>
          <p:cNvGrpSpPr/>
          <p:nvPr/>
        </p:nvGrpSpPr>
        <p:grpSpPr>
          <a:xfrm rot="2700000">
            <a:off x="11522957" y="5872826"/>
            <a:ext cx="174361" cy="219041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95F95E1-B326-4803-B29B-17652469004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428666E-25AB-48E0-B963-A03570E5CF4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297D5A5-CEB4-4C41-B23E-85BF9EAF8E86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3D25E94-67A2-418D-BD02-65FD01426225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BA56319-4B98-4570-8B38-7782475177F6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365D92A-183A-43E6-A7C3-A520521132BD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569F9B8-4664-4008-BE8F-4E534C51858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DA1FD37-FC01-4677-8DCD-09696D9C430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C49BC08-52E0-46B3-B4CC-EC0A30E31430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:a16="http://schemas.microsoft.com/office/drawing/2014/main" id="{F7F484DE-D50D-4E5B-A81D-A6FE94923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8240" y="652016"/>
            <a:ext cx="376482" cy="29962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09A8DF38-F0B7-47B1-908E-F1A3CED25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8773" y="6390907"/>
            <a:ext cx="1100486" cy="875815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6961AB03-DD00-4EB2-9C74-F3D209EC8DC0}"/>
              </a:ext>
            </a:extLst>
          </p:cNvPr>
          <p:cNvGrpSpPr/>
          <p:nvPr/>
        </p:nvGrpSpPr>
        <p:grpSpPr>
          <a:xfrm>
            <a:off x="9607281" y="-232633"/>
            <a:ext cx="457551" cy="364095"/>
            <a:chOff x="8426232" y="-256375"/>
            <a:chExt cx="401303" cy="401254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82F1F50-7C9F-49D9-87E1-1369C457C605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3400C3D-8F90-4280-93B1-3DD75ED2961F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F2CD135-15EA-4D31-862F-A5452D1FF3F6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7A4450A-3347-4297-886A-E998AA7F953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F8BD738-A0F2-411B-BC26-FE740099FF2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3D7831F8-4E45-4589-83A9-0EF9A225D647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B8CEC31-FF2C-4210-9581-397D2821E91A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D1FDCCD-8187-4B89-A7E3-F6E8D3F8C8E1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C99FF7A-5A3F-41E9-B92B-0B9CF96413E9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43229744-34CB-4ACA-B7A7-42BC52B56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5713" y="5572712"/>
            <a:ext cx="477842" cy="380288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:a16="http://schemas.microsoft.com/office/drawing/2014/main" id="{48B18F76-9A8B-46E4-A1D1-8752C8B8B2B9}"/>
              </a:ext>
            </a:extLst>
          </p:cNvPr>
          <p:cNvSpPr/>
          <p:nvPr/>
        </p:nvSpPr>
        <p:spPr>
          <a:xfrm rot="985771">
            <a:off x="6755254" y="5839608"/>
            <a:ext cx="133010" cy="105855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5E7A9C-AC92-41EF-BFF3-4699BD2CC8F8}"/>
              </a:ext>
            </a:extLst>
          </p:cNvPr>
          <p:cNvSpPr txBox="1"/>
          <p:nvPr/>
        </p:nvSpPr>
        <p:spPr>
          <a:xfrm>
            <a:off x="8786887" y="3419263"/>
            <a:ext cx="272628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500" kern="0" spc="-3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B2EB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TEAM C</a:t>
            </a:r>
            <a:endParaRPr lang="ko-KR" altLang="en-US" sz="3500" kern="0" spc="-3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B2EB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1F532D9-2892-4994-BC8E-388C68CC66AA}"/>
              </a:ext>
            </a:extLst>
          </p:cNvPr>
          <p:cNvSpPr/>
          <p:nvPr/>
        </p:nvSpPr>
        <p:spPr>
          <a:xfrm>
            <a:off x="6214292" y="2874052"/>
            <a:ext cx="527857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500" spc="-3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2BC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CAPSTONE DESIGN</a:t>
            </a:r>
            <a:endParaRPr lang="ko-KR" altLang="en-US" sz="3500" spc="-3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2BC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2D345DB-4D02-4B85-9A8A-2EDCF8A87BEF}"/>
              </a:ext>
            </a:extLst>
          </p:cNvPr>
          <p:cNvSpPr/>
          <p:nvPr/>
        </p:nvSpPr>
        <p:spPr>
          <a:xfrm>
            <a:off x="6809297" y="3848912"/>
            <a:ext cx="4741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 /  2019.10.01</a:t>
            </a:r>
            <a:endParaRPr lang="ko-KR" altLang="en-US" sz="160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5FA59D8-5C7D-4124-AB88-2A129A909425}"/>
              </a:ext>
            </a:extLst>
          </p:cNvPr>
          <p:cNvSpPr/>
          <p:nvPr/>
        </p:nvSpPr>
        <p:spPr>
          <a:xfrm rot="985771">
            <a:off x="8140726" y="3647276"/>
            <a:ext cx="196712" cy="156552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7B76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5659F96-3066-45C9-ABF8-B411474050E0}"/>
              </a:ext>
            </a:extLst>
          </p:cNvPr>
          <p:cNvSpPr/>
          <p:nvPr/>
        </p:nvSpPr>
        <p:spPr>
          <a:xfrm rot="985771">
            <a:off x="8335067" y="3792704"/>
            <a:ext cx="99999" cy="79584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7B761"/>
              </a:solidFill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14741F3-4125-476C-AFB9-6DCDDC8BDA6F}"/>
              </a:ext>
            </a:extLst>
          </p:cNvPr>
          <p:cNvCxnSpPr>
            <a:cxnSpLocks/>
          </p:cNvCxnSpPr>
          <p:nvPr/>
        </p:nvCxnSpPr>
        <p:spPr>
          <a:xfrm flipH="1">
            <a:off x="5775050" y="4005988"/>
            <a:ext cx="4314404" cy="0"/>
          </a:xfrm>
          <a:prstGeom prst="line">
            <a:avLst/>
          </a:prstGeom>
          <a:ln w="57150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AF3D4B4-3B70-4C31-A9C7-054E679D8988}"/>
              </a:ext>
            </a:extLst>
          </p:cNvPr>
          <p:cNvCxnSpPr>
            <a:cxnSpLocks/>
          </p:cNvCxnSpPr>
          <p:nvPr/>
        </p:nvCxnSpPr>
        <p:spPr>
          <a:xfrm flipH="1">
            <a:off x="5777550" y="2703474"/>
            <a:ext cx="5686409" cy="0"/>
          </a:xfrm>
          <a:prstGeom prst="line">
            <a:avLst/>
          </a:prstGeom>
          <a:ln w="57150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4AD97BD2-301D-45CE-92C3-A73C4E16FA03}"/>
              </a:ext>
            </a:extLst>
          </p:cNvPr>
          <p:cNvCxnSpPr>
            <a:cxnSpLocks/>
          </p:cNvCxnSpPr>
          <p:nvPr/>
        </p:nvCxnSpPr>
        <p:spPr>
          <a:xfrm flipH="1">
            <a:off x="5777550" y="2753615"/>
            <a:ext cx="5686409" cy="0"/>
          </a:xfrm>
          <a:prstGeom prst="line">
            <a:avLst/>
          </a:prstGeom>
          <a:ln w="15875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735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373813" y="306313"/>
            <a:ext cx="2987153" cy="570372"/>
            <a:chOff x="6934872" y="337575"/>
            <a:chExt cx="2619934" cy="62858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84BDBF3-F709-4EAC-B2DB-F33B45EF8373}"/>
                </a:ext>
              </a:extLst>
            </p:cNvPr>
            <p:cNvCxnSpPr>
              <a:cxnSpLocks/>
            </p:cNvCxnSpPr>
            <p:nvPr/>
          </p:nvCxnSpPr>
          <p:spPr>
            <a:xfrm>
              <a:off x="7010330" y="500935"/>
              <a:ext cx="254447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F74AD7CD-63D7-4232-ACEC-007D52D17083}"/>
                </a:ext>
              </a:extLst>
            </p:cNvPr>
            <p:cNvGrpSpPr/>
            <p:nvPr/>
          </p:nvGrpSpPr>
          <p:grpSpPr>
            <a:xfrm>
              <a:off x="6934872" y="337575"/>
              <a:ext cx="488143" cy="628584"/>
              <a:chOff x="6721512" y="337575"/>
              <a:chExt cx="488143" cy="628584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0143E661-0445-4036-ADB2-C2588674DAE6}"/>
                  </a:ext>
                </a:extLst>
              </p:cNvPr>
              <p:cNvSpPr/>
              <p:nvPr/>
            </p:nvSpPr>
            <p:spPr>
              <a:xfrm>
                <a:off x="6806258" y="337575"/>
                <a:ext cx="326720" cy="326720"/>
              </a:xfrm>
              <a:prstGeom prst="ellipse">
                <a:avLst/>
              </a:prstGeom>
              <a:solidFill>
                <a:srgbClr val="0094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C4DA26A-C048-450E-A688-E0051C420F83}"/>
                  </a:ext>
                </a:extLst>
              </p:cNvPr>
              <p:cNvSpPr/>
              <p:nvPr/>
            </p:nvSpPr>
            <p:spPr>
              <a:xfrm>
                <a:off x="677737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01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E13E4F4-7F03-419A-83B0-FB1CA91D7C8D}"/>
                  </a:ext>
                </a:extLst>
              </p:cNvPr>
              <p:cNvSpPr/>
              <p:nvPr/>
            </p:nvSpPr>
            <p:spPr>
              <a:xfrm>
                <a:off x="6721512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팀원소개</a:t>
                </a: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54B83E2C-25C3-4D14-B4EF-E8DF9983A1B3}"/>
                </a:ext>
              </a:extLst>
            </p:cNvPr>
            <p:cNvGrpSpPr/>
            <p:nvPr/>
          </p:nvGrpSpPr>
          <p:grpSpPr>
            <a:xfrm>
              <a:off x="7505902" y="337575"/>
              <a:ext cx="503608" cy="628584"/>
              <a:chOff x="7335214" y="337575"/>
              <a:chExt cx="503608" cy="628584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C67B164A-AAF3-495D-84B7-5F267C898A38}"/>
                  </a:ext>
                </a:extLst>
              </p:cNvPr>
              <p:cNvSpPr/>
              <p:nvPr/>
            </p:nvSpPr>
            <p:spPr>
              <a:xfrm>
                <a:off x="7423658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8E96B3D-A2F8-44A9-9F3E-D1C18EA005A8}"/>
                  </a:ext>
                </a:extLst>
              </p:cNvPr>
              <p:cNvSpPr/>
              <p:nvPr/>
            </p:nvSpPr>
            <p:spPr>
              <a:xfrm>
                <a:off x="7398807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02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3389390B-EA4B-4485-95E4-305090CD8C29}"/>
                  </a:ext>
                </a:extLst>
              </p:cNvPr>
              <p:cNvSpPr/>
              <p:nvPr/>
            </p:nvSpPr>
            <p:spPr>
              <a:xfrm>
                <a:off x="7335214" y="694809"/>
                <a:ext cx="503608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주제 발표</a:t>
                </a: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67F172AD-EC68-45C1-BB3E-21D28B859FD0}"/>
                </a:ext>
              </a:extLst>
            </p:cNvPr>
            <p:cNvGrpSpPr/>
            <p:nvPr/>
          </p:nvGrpSpPr>
          <p:grpSpPr>
            <a:xfrm>
              <a:off x="8092397" y="337575"/>
              <a:ext cx="488143" cy="628584"/>
              <a:chOff x="7964381" y="337575"/>
              <a:chExt cx="488143" cy="628584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420BE0C-69AF-4819-A925-19205FA6DA81}"/>
                  </a:ext>
                </a:extLst>
              </p:cNvPr>
              <p:cNvSpPr/>
              <p:nvPr/>
            </p:nvSpPr>
            <p:spPr>
              <a:xfrm>
                <a:off x="804509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86ADC81-7523-4078-87B9-6A572168ACA3}"/>
                  </a:ext>
                </a:extLst>
              </p:cNvPr>
              <p:cNvSpPr/>
              <p:nvPr/>
            </p:nvSpPr>
            <p:spPr>
              <a:xfrm>
                <a:off x="802024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03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FFD44E42-5F00-4B2D-B4AA-21D9254BC667}"/>
                  </a:ext>
                </a:extLst>
              </p:cNvPr>
              <p:cNvSpPr/>
              <p:nvPr/>
            </p:nvSpPr>
            <p:spPr>
              <a:xfrm>
                <a:off x="7964381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주제발표</a:t>
                </a: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FE4F8DB-E0A7-4A03-BCE8-1AC8A7D75D68}"/>
                </a:ext>
              </a:extLst>
            </p:cNvPr>
            <p:cNvGrpSpPr/>
            <p:nvPr/>
          </p:nvGrpSpPr>
          <p:grpSpPr>
            <a:xfrm>
              <a:off x="8728507" y="337575"/>
              <a:ext cx="395351" cy="628584"/>
              <a:chOff x="8643163" y="337575"/>
              <a:chExt cx="395351" cy="628584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59A7D3A4-7715-475E-BD78-32A5480BD870}"/>
                  </a:ext>
                </a:extLst>
              </p:cNvPr>
              <p:cNvSpPr/>
              <p:nvPr/>
            </p:nvSpPr>
            <p:spPr>
              <a:xfrm>
                <a:off x="867748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731DE20-C85E-4B7E-A4B9-7EEACF378BA8}"/>
                  </a:ext>
                </a:extLst>
              </p:cNvPr>
              <p:cNvSpPr/>
              <p:nvPr/>
            </p:nvSpPr>
            <p:spPr>
              <a:xfrm>
                <a:off x="865263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04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0799978-265C-499F-B872-A654574BABCC}"/>
                  </a:ext>
                </a:extLst>
              </p:cNvPr>
              <p:cNvSpPr/>
              <p:nvPr/>
            </p:nvSpPr>
            <p:spPr>
              <a:xfrm>
                <a:off x="8643163" y="694809"/>
                <a:ext cx="395351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kern="0" spc="-150" dirty="0" err="1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Github</a:t>
                </a:r>
                <a:endParaRPr lang="ko-KR" altLang="en-US" sz="1000" kern="0" spc="-15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349125" y="250645"/>
            <a:ext cx="1246374" cy="525236"/>
            <a:chOff x="2099176" y="1782979"/>
            <a:chExt cx="1093154" cy="57884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2" y="1853038"/>
              <a:ext cx="1033648" cy="508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팀원소개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78680223-0E30-453D-A0DC-6B5A794A02F7}"/>
              </a:ext>
            </a:extLst>
          </p:cNvPr>
          <p:cNvSpPr txBox="1"/>
          <p:nvPr/>
        </p:nvSpPr>
        <p:spPr>
          <a:xfrm>
            <a:off x="1355123" y="4054982"/>
            <a:ext cx="730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유재경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8680223-0E30-453D-A0DC-6B5A794A02F7}"/>
              </a:ext>
            </a:extLst>
          </p:cNvPr>
          <p:cNvSpPr txBox="1"/>
          <p:nvPr/>
        </p:nvSpPr>
        <p:spPr>
          <a:xfrm>
            <a:off x="3528534" y="4054982"/>
            <a:ext cx="730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윤상은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8680223-0E30-453D-A0DC-6B5A794A02F7}"/>
              </a:ext>
            </a:extLst>
          </p:cNvPr>
          <p:cNvSpPr txBox="1"/>
          <p:nvPr/>
        </p:nvSpPr>
        <p:spPr>
          <a:xfrm>
            <a:off x="10110746" y="4087322"/>
            <a:ext cx="730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반찬영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8680223-0E30-453D-A0DC-6B5A794A02F7}"/>
              </a:ext>
            </a:extLst>
          </p:cNvPr>
          <p:cNvSpPr txBox="1"/>
          <p:nvPr/>
        </p:nvSpPr>
        <p:spPr>
          <a:xfrm>
            <a:off x="7921841" y="4087322"/>
            <a:ext cx="730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강범수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8680223-0E30-453D-A0DC-6B5A794A02F7}"/>
              </a:ext>
            </a:extLst>
          </p:cNvPr>
          <p:cNvSpPr txBox="1"/>
          <p:nvPr/>
        </p:nvSpPr>
        <p:spPr>
          <a:xfrm>
            <a:off x="5732935" y="4054982"/>
            <a:ext cx="730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강지원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2938" y="349076"/>
            <a:ext cx="178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94C9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[TEAM C]</a:t>
            </a:r>
            <a:endParaRPr lang="ko-KR" altLang="en-US" dirty="0">
              <a:solidFill>
                <a:srgbClr val="0094C9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3023052" y="2439237"/>
            <a:ext cx="1620000" cy="1620000"/>
            <a:chOff x="3196037" y="2416876"/>
            <a:chExt cx="1620000" cy="1620000"/>
          </a:xfrm>
        </p:grpSpPr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DF2D6079-C99B-436D-BDEE-BFEBCB99ABEB}"/>
                </a:ext>
              </a:extLst>
            </p:cNvPr>
            <p:cNvSpPr/>
            <p:nvPr/>
          </p:nvSpPr>
          <p:spPr>
            <a:xfrm>
              <a:off x="3196037" y="2416876"/>
              <a:ext cx="1620000" cy="1620000"/>
            </a:xfrm>
            <a:prstGeom prst="ellipse">
              <a:avLst/>
            </a:prstGeom>
            <a:solidFill>
              <a:srgbClr val="166F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7" name="Picture 3" descr="C:\Users\lg\Desktop\캡스톤 최종 자료\woman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037" y="2620970"/>
              <a:ext cx="1188000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" name="그룹 108"/>
          <p:cNvGrpSpPr/>
          <p:nvPr/>
        </p:nvGrpSpPr>
        <p:grpSpPr>
          <a:xfrm>
            <a:off x="5203734" y="2452925"/>
            <a:ext cx="1620000" cy="1620000"/>
            <a:chOff x="5467750" y="2428782"/>
            <a:chExt cx="1620000" cy="1620000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DF2D6079-C99B-436D-BDEE-BFEBCB99ABEB}"/>
                </a:ext>
              </a:extLst>
            </p:cNvPr>
            <p:cNvSpPr/>
            <p:nvPr/>
          </p:nvSpPr>
          <p:spPr>
            <a:xfrm>
              <a:off x="5467750" y="2428782"/>
              <a:ext cx="1620000" cy="1620000"/>
            </a:xfrm>
            <a:prstGeom prst="ellipse">
              <a:avLst/>
            </a:prstGeom>
            <a:solidFill>
              <a:srgbClr val="166F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" name="Picture 2" descr="C:\Users\lg\Desktop\캡스톤 최종 자료\ma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3912" y="2579502"/>
              <a:ext cx="1187675" cy="118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" name="그룹 111"/>
          <p:cNvGrpSpPr/>
          <p:nvPr/>
        </p:nvGrpSpPr>
        <p:grpSpPr>
          <a:xfrm>
            <a:off x="842370" y="2387482"/>
            <a:ext cx="1620000" cy="1620000"/>
            <a:chOff x="924324" y="2404970"/>
            <a:chExt cx="1620000" cy="1620000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DF2D6079-C99B-436D-BDEE-BFEBCB99ABEB}"/>
                </a:ext>
              </a:extLst>
            </p:cNvPr>
            <p:cNvSpPr/>
            <p:nvPr/>
          </p:nvSpPr>
          <p:spPr>
            <a:xfrm>
              <a:off x="924324" y="2404970"/>
              <a:ext cx="1620000" cy="1620000"/>
            </a:xfrm>
            <a:prstGeom prst="ellipse">
              <a:avLst/>
            </a:prstGeom>
            <a:solidFill>
              <a:srgbClr val="166F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4" name="Picture 4" descr="C:\Users\lg\Desktop\캡스톤 최종 자료\boy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324" y="2579502"/>
              <a:ext cx="1188000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그룹 114"/>
          <p:cNvGrpSpPr/>
          <p:nvPr/>
        </p:nvGrpSpPr>
        <p:grpSpPr>
          <a:xfrm>
            <a:off x="7384416" y="2453771"/>
            <a:ext cx="1620000" cy="1620000"/>
            <a:chOff x="7739463" y="2440690"/>
            <a:chExt cx="1620000" cy="1620000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DF2D6079-C99B-436D-BDEE-BFEBCB99ABEB}"/>
                </a:ext>
              </a:extLst>
            </p:cNvPr>
            <p:cNvSpPr/>
            <p:nvPr/>
          </p:nvSpPr>
          <p:spPr>
            <a:xfrm>
              <a:off x="7739463" y="2440690"/>
              <a:ext cx="1620000" cy="1620000"/>
            </a:xfrm>
            <a:prstGeom prst="ellipse">
              <a:avLst/>
            </a:prstGeom>
            <a:solidFill>
              <a:srgbClr val="166F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7" name="Picture 5" descr="C:\Users\lg\Desktop\캡스톤 최종 자료\boy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5463" y="2620970"/>
              <a:ext cx="1188000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8" name="그룹 117"/>
          <p:cNvGrpSpPr/>
          <p:nvPr/>
        </p:nvGrpSpPr>
        <p:grpSpPr>
          <a:xfrm>
            <a:off x="9565099" y="2427331"/>
            <a:ext cx="1620000" cy="1620000"/>
            <a:chOff x="10011174" y="2393064"/>
            <a:chExt cx="1620000" cy="1620000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DF2D6079-C99B-436D-BDEE-BFEBCB99ABEB}"/>
                </a:ext>
              </a:extLst>
            </p:cNvPr>
            <p:cNvSpPr/>
            <p:nvPr/>
          </p:nvSpPr>
          <p:spPr>
            <a:xfrm>
              <a:off x="10011174" y="2393064"/>
              <a:ext cx="1620000" cy="1620000"/>
            </a:xfrm>
            <a:prstGeom prst="ellipse">
              <a:avLst/>
            </a:prstGeom>
            <a:solidFill>
              <a:srgbClr val="166F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3" name="Picture 10" descr="C:\Users\lg\Desktop\캡스톤 최종 자료\man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7174" y="2579177"/>
              <a:ext cx="1188000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33909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349126" y="250645"/>
            <a:ext cx="1246375" cy="525236"/>
            <a:chOff x="2099176" y="1782979"/>
            <a:chExt cx="1093153" cy="57884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2" y="1853038"/>
              <a:ext cx="1033647" cy="508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주제발표</a:t>
              </a: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9373813" y="306313"/>
            <a:ext cx="2987153" cy="570372"/>
            <a:chOff x="6934872" y="337575"/>
            <a:chExt cx="2619934" cy="628584"/>
          </a:xfrm>
        </p:grpSpPr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884BDBF3-F709-4EAC-B2DB-F33B45EF8373}"/>
                </a:ext>
              </a:extLst>
            </p:cNvPr>
            <p:cNvCxnSpPr>
              <a:cxnSpLocks/>
            </p:cNvCxnSpPr>
            <p:nvPr/>
          </p:nvCxnSpPr>
          <p:spPr>
            <a:xfrm>
              <a:off x="7010330" y="500935"/>
              <a:ext cx="254447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F74AD7CD-63D7-4232-ACEC-007D52D17083}"/>
                </a:ext>
              </a:extLst>
            </p:cNvPr>
            <p:cNvGrpSpPr/>
            <p:nvPr/>
          </p:nvGrpSpPr>
          <p:grpSpPr>
            <a:xfrm>
              <a:off x="6934872" y="337575"/>
              <a:ext cx="488143" cy="628584"/>
              <a:chOff x="6721512" y="337575"/>
              <a:chExt cx="488143" cy="628584"/>
            </a:xfrm>
          </p:grpSpPr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0143E661-0445-4036-ADB2-C2588674DAE6}"/>
                  </a:ext>
                </a:extLst>
              </p:cNvPr>
              <p:cNvSpPr/>
              <p:nvPr/>
            </p:nvSpPr>
            <p:spPr>
              <a:xfrm>
                <a:off x="6806258" y="337575"/>
                <a:ext cx="326720" cy="32672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8C4DA26A-C048-450E-A688-E0051C420F83}"/>
                  </a:ext>
                </a:extLst>
              </p:cNvPr>
              <p:cNvSpPr/>
              <p:nvPr/>
            </p:nvSpPr>
            <p:spPr>
              <a:xfrm>
                <a:off x="677737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01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CE13E4F4-7F03-419A-83B0-FB1CA91D7C8D}"/>
                  </a:ext>
                </a:extLst>
              </p:cNvPr>
              <p:cNvSpPr/>
              <p:nvPr/>
            </p:nvSpPr>
            <p:spPr>
              <a:xfrm>
                <a:off x="6721512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팀원소개</a:t>
                </a: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4B83E2C-25C3-4D14-B4EF-E8DF9983A1B3}"/>
                </a:ext>
              </a:extLst>
            </p:cNvPr>
            <p:cNvGrpSpPr/>
            <p:nvPr/>
          </p:nvGrpSpPr>
          <p:grpSpPr>
            <a:xfrm>
              <a:off x="7505901" y="337575"/>
              <a:ext cx="503608" cy="628584"/>
              <a:chOff x="7335213" y="337575"/>
              <a:chExt cx="503608" cy="628584"/>
            </a:xfrm>
          </p:grpSpPr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C67B164A-AAF3-495D-84B7-5F267C898A38}"/>
                  </a:ext>
                </a:extLst>
              </p:cNvPr>
              <p:cNvSpPr/>
              <p:nvPr/>
            </p:nvSpPr>
            <p:spPr>
              <a:xfrm>
                <a:off x="7423658" y="337575"/>
                <a:ext cx="326720" cy="326720"/>
              </a:xfrm>
              <a:prstGeom prst="ellipse">
                <a:avLst/>
              </a:prstGeom>
              <a:solidFill>
                <a:srgbClr val="0094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8E96B3D-A2F8-44A9-9F3E-D1C18EA005A8}"/>
                  </a:ext>
                </a:extLst>
              </p:cNvPr>
              <p:cNvSpPr/>
              <p:nvPr/>
            </p:nvSpPr>
            <p:spPr>
              <a:xfrm>
                <a:off x="7398807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02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3389390B-EA4B-4485-95E4-305090CD8C29}"/>
                  </a:ext>
                </a:extLst>
              </p:cNvPr>
              <p:cNvSpPr/>
              <p:nvPr/>
            </p:nvSpPr>
            <p:spPr>
              <a:xfrm>
                <a:off x="7335213" y="694809"/>
                <a:ext cx="503608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주제 발표</a:t>
                </a: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7F172AD-EC68-45C1-BB3E-21D28B859FD0}"/>
                </a:ext>
              </a:extLst>
            </p:cNvPr>
            <p:cNvGrpSpPr/>
            <p:nvPr/>
          </p:nvGrpSpPr>
          <p:grpSpPr>
            <a:xfrm>
              <a:off x="8133170" y="337575"/>
              <a:ext cx="406598" cy="628584"/>
              <a:chOff x="8005154" y="337575"/>
              <a:chExt cx="406598" cy="628584"/>
            </a:xfrm>
          </p:grpSpPr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0420BE0C-69AF-4819-A925-19205FA6DA81}"/>
                  </a:ext>
                </a:extLst>
              </p:cNvPr>
              <p:cNvSpPr/>
              <p:nvPr/>
            </p:nvSpPr>
            <p:spPr>
              <a:xfrm>
                <a:off x="804509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586ADC81-7523-4078-87B9-6A572168ACA3}"/>
                  </a:ext>
                </a:extLst>
              </p:cNvPr>
              <p:cNvSpPr/>
              <p:nvPr/>
            </p:nvSpPr>
            <p:spPr>
              <a:xfrm>
                <a:off x="802024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03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FFD44E42-5F00-4B2D-B4AA-21D9254BC667}"/>
                  </a:ext>
                </a:extLst>
              </p:cNvPr>
              <p:cNvSpPr/>
              <p:nvPr/>
            </p:nvSpPr>
            <p:spPr>
              <a:xfrm>
                <a:off x="8005154" y="694809"/>
                <a:ext cx="406598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구상도</a:t>
                </a:r>
              </a:p>
            </p:txBody>
          </p: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2FE4F8DB-E0A7-4A03-BCE8-1AC8A7D75D68}"/>
                </a:ext>
              </a:extLst>
            </p:cNvPr>
            <p:cNvGrpSpPr/>
            <p:nvPr/>
          </p:nvGrpSpPr>
          <p:grpSpPr>
            <a:xfrm>
              <a:off x="8728508" y="337575"/>
              <a:ext cx="395351" cy="628584"/>
              <a:chOff x="8643164" y="337575"/>
              <a:chExt cx="395351" cy="628584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59A7D3A4-7715-475E-BD78-32A5480BD870}"/>
                  </a:ext>
                </a:extLst>
              </p:cNvPr>
              <p:cNvSpPr/>
              <p:nvPr/>
            </p:nvSpPr>
            <p:spPr>
              <a:xfrm>
                <a:off x="867748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A731DE20-C85E-4B7E-A4B9-7EEACF378BA8}"/>
                  </a:ext>
                </a:extLst>
              </p:cNvPr>
              <p:cNvSpPr/>
              <p:nvPr/>
            </p:nvSpPr>
            <p:spPr>
              <a:xfrm>
                <a:off x="865263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04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40799978-265C-499F-B872-A654574BABCC}"/>
                  </a:ext>
                </a:extLst>
              </p:cNvPr>
              <p:cNvSpPr/>
              <p:nvPr/>
            </p:nvSpPr>
            <p:spPr>
              <a:xfrm>
                <a:off x="8643164" y="694809"/>
                <a:ext cx="395351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kern="0" spc="-150" dirty="0" err="1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Github</a:t>
                </a:r>
                <a:endParaRPr lang="ko-KR" altLang="en-US" sz="1000" kern="0" spc="-15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2598" y="119754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5" name="Picture 6" descr="C:\Users\lg\Desktop\캡스톤 최종 자료\group.png">
            <a:extLst>
              <a:ext uri="{FF2B5EF4-FFF2-40B4-BE49-F238E27FC236}">
                <a16:creationId xmlns:a16="http://schemas.microsoft.com/office/drawing/2014/main" id="{70D3F664-84A7-406A-94D9-A40584310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76" y="1458060"/>
            <a:ext cx="2421792" cy="192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632845A0-A3E4-46C2-B0A9-6697719CD678}"/>
              </a:ext>
            </a:extLst>
          </p:cNvPr>
          <p:cNvGrpSpPr/>
          <p:nvPr/>
        </p:nvGrpSpPr>
        <p:grpSpPr>
          <a:xfrm>
            <a:off x="-113388" y="2732144"/>
            <a:ext cx="3223772" cy="2898255"/>
            <a:chOff x="177800" y="2190750"/>
            <a:chExt cx="3194050" cy="3567113"/>
          </a:xfrm>
        </p:grpSpPr>
        <p:pic>
          <p:nvPicPr>
            <p:cNvPr id="27" name="Picture 2" descr="C:\Users\lg\Desktop\캡스톤 최종 자료\selfie.png">
              <a:extLst>
                <a:ext uri="{FF2B5EF4-FFF2-40B4-BE49-F238E27FC236}">
                  <a16:creationId xmlns:a16="http://schemas.microsoft.com/office/drawing/2014/main" id="{0B384F4E-4720-4DC7-8C72-3E66E577C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800" y="2563813"/>
              <a:ext cx="3194050" cy="319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7" descr="C:\Users\lg\Desktop\캡스톤 최종 자료\photograph.png">
              <a:extLst>
                <a:ext uri="{FF2B5EF4-FFF2-40B4-BE49-F238E27FC236}">
                  <a16:creationId xmlns:a16="http://schemas.microsoft.com/office/drawing/2014/main" id="{D54E93F8-DE05-437C-B26E-7E0E3B58D3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97" b="68285"/>
            <a:stretch/>
          </p:blipFill>
          <p:spPr bwMode="auto">
            <a:xfrm>
              <a:off x="1593596" y="2190750"/>
              <a:ext cx="510920" cy="562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" descr="C:\Users\lg\Desktop\캡스톤 최종 자료\photograph.png">
              <a:extLst>
                <a:ext uri="{FF2B5EF4-FFF2-40B4-BE49-F238E27FC236}">
                  <a16:creationId xmlns:a16="http://schemas.microsoft.com/office/drawing/2014/main" id="{7E371D08-94FD-4DD2-B2D1-367B59DD77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97" b="68285"/>
            <a:stretch/>
          </p:blipFill>
          <p:spPr bwMode="auto">
            <a:xfrm>
              <a:off x="2749805" y="2472043"/>
              <a:ext cx="510920" cy="562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351544C-F65C-417A-A04B-7C39925BEE14}"/>
              </a:ext>
            </a:extLst>
          </p:cNvPr>
          <p:cNvGrpSpPr/>
          <p:nvPr/>
        </p:nvGrpSpPr>
        <p:grpSpPr>
          <a:xfrm>
            <a:off x="7015831" y="1584575"/>
            <a:ext cx="4082013" cy="4405607"/>
            <a:chOff x="7715250" y="1661206"/>
            <a:chExt cx="2505076" cy="3987800"/>
          </a:xfrm>
        </p:grpSpPr>
        <p:pic>
          <p:nvPicPr>
            <p:cNvPr id="31" name="Picture 10" descr="C:\Users\lg\Desktop\캡스톤 최종 자료\smartphone.png">
              <a:extLst>
                <a:ext uri="{FF2B5EF4-FFF2-40B4-BE49-F238E27FC236}">
                  <a16:creationId xmlns:a16="http://schemas.microsoft.com/office/drawing/2014/main" id="{718FF9C6-E109-446E-A999-F099FBCCAA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69" r="18313"/>
            <a:stretch/>
          </p:blipFill>
          <p:spPr bwMode="auto">
            <a:xfrm>
              <a:off x="7715250" y="1661206"/>
              <a:ext cx="2505076" cy="398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9386C-432E-4DBB-9BFC-8F3EFDEAB7F7}"/>
                </a:ext>
              </a:extLst>
            </p:cNvPr>
            <p:cNvSpPr/>
            <p:nvPr/>
          </p:nvSpPr>
          <p:spPr>
            <a:xfrm>
              <a:off x="7972425" y="2076450"/>
              <a:ext cx="1990725" cy="31337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Picture 11" descr="C:\Users\lg\Desktop\캡스톤 최종 자료\person.png">
            <a:extLst>
              <a:ext uri="{FF2B5EF4-FFF2-40B4-BE49-F238E27FC236}">
                <a16:creationId xmlns:a16="http://schemas.microsoft.com/office/drawing/2014/main" id="{43051850-D438-4C84-8178-3B6B3D45D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951" y="2285353"/>
            <a:ext cx="1941720" cy="152101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0002632-EEB7-4E31-8E1C-3E8A4B477703}"/>
              </a:ext>
            </a:extLst>
          </p:cNvPr>
          <p:cNvSpPr txBox="1"/>
          <p:nvPr/>
        </p:nvSpPr>
        <p:spPr>
          <a:xfrm>
            <a:off x="7584156" y="4074055"/>
            <a:ext cx="2950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로케트" pitchFamily="18" charset="-127"/>
                <a:ea typeface="a로케트" pitchFamily="18" charset="-127"/>
              </a:rPr>
              <a:t>Name:  ……</a:t>
            </a:r>
            <a:endParaRPr lang="ko-KR" altLang="en-US" dirty="0">
              <a:latin typeface="a로케트" pitchFamily="18" charset="-127"/>
              <a:ea typeface="a로케트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045167-CD54-4B92-A5F5-73903F53CCAE}"/>
              </a:ext>
            </a:extLst>
          </p:cNvPr>
          <p:cNvSpPr txBox="1"/>
          <p:nvPr/>
        </p:nvSpPr>
        <p:spPr>
          <a:xfrm>
            <a:off x="7595431" y="4498513"/>
            <a:ext cx="2950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로케트" pitchFamily="18" charset="-127"/>
                <a:ea typeface="a로케트" pitchFamily="18" charset="-127"/>
              </a:rPr>
              <a:t>Phone number: …… </a:t>
            </a:r>
            <a:endParaRPr lang="ko-KR" altLang="en-US" dirty="0">
              <a:latin typeface="a로케트" pitchFamily="18" charset="-127"/>
              <a:ea typeface="a로케트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329378-3CC0-456B-9B75-3D927D694CFA}"/>
              </a:ext>
            </a:extLst>
          </p:cNvPr>
          <p:cNvSpPr txBox="1"/>
          <p:nvPr/>
        </p:nvSpPr>
        <p:spPr>
          <a:xfrm>
            <a:off x="7606705" y="4922973"/>
            <a:ext cx="2950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로케트" pitchFamily="18" charset="-127"/>
                <a:ea typeface="a로케트" pitchFamily="18" charset="-127"/>
              </a:rPr>
              <a:t>Address: ……</a:t>
            </a:r>
            <a:endParaRPr lang="ko-KR" altLang="en-US" dirty="0">
              <a:latin typeface="a로케트" pitchFamily="18" charset="-127"/>
              <a:ea typeface="a로케트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85F41CD-026E-4002-9E7C-BAEF86033B41}"/>
              </a:ext>
            </a:extLst>
          </p:cNvPr>
          <p:cNvCxnSpPr/>
          <p:nvPr/>
        </p:nvCxnSpPr>
        <p:spPr>
          <a:xfrm>
            <a:off x="6095206" y="1301040"/>
            <a:ext cx="0" cy="46891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EFAB0FA-D19C-47F4-94D4-48AA99A6D47D}"/>
              </a:ext>
            </a:extLst>
          </p:cNvPr>
          <p:cNvSpPr txBox="1"/>
          <p:nvPr/>
        </p:nvSpPr>
        <p:spPr>
          <a:xfrm>
            <a:off x="1765940" y="2761564"/>
            <a:ext cx="759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  <a:latin typeface="a로케트" pitchFamily="18" charset="-127"/>
                <a:ea typeface="a로케트" pitchFamily="18" charset="-127"/>
              </a:rPr>
              <a:t>Flash!</a:t>
            </a:r>
            <a:endParaRPr lang="ko-KR" altLang="en-US" sz="1200" dirty="0">
              <a:solidFill>
                <a:schemeClr val="accent4"/>
              </a:solidFill>
              <a:latin typeface="a로케트" pitchFamily="18" charset="-127"/>
              <a:ea typeface="a로케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438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349126" y="250645"/>
            <a:ext cx="1246375" cy="525236"/>
            <a:chOff x="2099176" y="1782979"/>
            <a:chExt cx="1093153" cy="57884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2" y="1853038"/>
              <a:ext cx="1033647" cy="508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주제발표</a:t>
              </a: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9373813" y="306313"/>
            <a:ext cx="2987153" cy="570372"/>
            <a:chOff x="6934872" y="337575"/>
            <a:chExt cx="2619934" cy="628584"/>
          </a:xfrm>
        </p:grpSpPr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884BDBF3-F709-4EAC-B2DB-F33B45EF8373}"/>
                </a:ext>
              </a:extLst>
            </p:cNvPr>
            <p:cNvCxnSpPr>
              <a:cxnSpLocks/>
            </p:cNvCxnSpPr>
            <p:nvPr/>
          </p:nvCxnSpPr>
          <p:spPr>
            <a:xfrm>
              <a:off x="7010330" y="500935"/>
              <a:ext cx="254447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F74AD7CD-63D7-4232-ACEC-007D52D17083}"/>
                </a:ext>
              </a:extLst>
            </p:cNvPr>
            <p:cNvGrpSpPr/>
            <p:nvPr/>
          </p:nvGrpSpPr>
          <p:grpSpPr>
            <a:xfrm>
              <a:off x="6934872" y="337575"/>
              <a:ext cx="488143" cy="628584"/>
              <a:chOff x="6721512" y="337575"/>
              <a:chExt cx="488143" cy="628584"/>
            </a:xfrm>
          </p:grpSpPr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0143E661-0445-4036-ADB2-C2588674DAE6}"/>
                  </a:ext>
                </a:extLst>
              </p:cNvPr>
              <p:cNvSpPr/>
              <p:nvPr/>
            </p:nvSpPr>
            <p:spPr>
              <a:xfrm>
                <a:off x="6806258" y="337575"/>
                <a:ext cx="326720" cy="32672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8C4DA26A-C048-450E-A688-E0051C420F83}"/>
                  </a:ext>
                </a:extLst>
              </p:cNvPr>
              <p:cNvSpPr/>
              <p:nvPr/>
            </p:nvSpPr>
            <p:spPr>
              <a:xfrm>
                <a:off x="677737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01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CE13E4F4-7F03-419A-83B0-FB1CA91D7C8D}"/>
                  </a:ext>
                </a:extLst>
              </p:cNvPr>
              <p:cNvSpPr/>
              <p:nvPr/>
            </p:nvSpPr>
            <p:spPr>
              <a:xfrm>
                <a:off x="6721512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팀원소개</a:t>
                </a: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4B83E2C-25C3-4D14-B4EF-E8DF9983A1B3}"/>
                </a:ext>
              </a:extLst>
            </p:cNvPr>
            <p:cNvGrpSpPr/>
            <p:nvPr/>
          </p:nvGrpSpPr>
          <p:grpSpPr>
            <a:xfrm>
              <a:off x="7469731" y="337575"/>
              <a:ext cx="568403" cy="628584"/>
              <a:chOff x="7299043" y="337575"/>
              <a:chExt cx="568403" cy="628584"/>
            </a:xfrm>
          </p:grpSpPr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C67B164A-AAF3-495D-84B7-5F267C898A38}"/>
                  </a:ext>
                </a:extLst>
              </p:cNvPr>
              <p:cNvSpPr/>
              <p:nvPr/>
            </p:nvSpPr>
            <p:spPr>
              <a:xfrm>
                <a:off x="7423658" y="337575"/>
                <a:ext cx="326720" cy="326720"/>
              </a:xfrm>
              <a:prstGeom prst="ellipse">
                <a:avLst/>
              </a:prstGeom>
              <a:solidFill>
                <a:srgbClr val="0094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8E96B3D-A2F8-44A9-9F3E-D1C18EA005A8}"/>
                  </a:ext>
                </a:extLst>
              </p:cNvPr>
              <p:cNvSpPr/>
              <p:nvPr/>
            </p:nvSpPr>
            <p:spPr>
              <a:xfrm>
                <a:off x="7398807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02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3389390B-EA4B-4485-95E4-305090CD8C29}"/>
                  </a:ext>
                </a:extLst>
              </p:cNvPr>
              <p:cNvSpPr/>
              <p:nvPr/>
            </p:nvSpPr>
            <p:spPr>
              <a:xfrm>
                <a:off x="7299043" y="694809"/>
                <a:ext cx="568403" cy="271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주제 발표</a:t>
                </a: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7F172AD-EC68-45C1-BB3E-21D28B859FD0}"/>
                </a:ext>
              </a:extLst>
            </p:cNvPr>
            <p:cNvGrpSpPr/>
            <p:nvPr/>
          </p:nvGrpSpPr>
          <p:grpSpPr>
            <a:xfrm>
              <a:off x="8133169" y="337575"/>
              <a:ext cx="406598" cy="628584"/>
              <a:chOff x="8005153" y="337575"/>
              <a:chExt cx="406598" cy="628584"/>
            </a:xfrm>
          </p:grpSpPr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0420BE0C-69AF-4819-A925-19205FA6DA81}"/>
                  </a:ext>
                </a:extLst>
              </p:cNvPr>
              <p:cNvSpPr/>
              <p:nvPr/>
            </p:nvSpPr>
            <p:spPr>
              <a:xfrm>
                <a:off x="804509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586ADC81-7523-4078-87B9-6A572168ACA3}"/>
                  </a:ext>
                </a:extLst>
              </p:cNvPr>
              <p:cNvSpPr/>
              <p:nvPr/>
            </p:nvSpPr>
            <p:spPr>
              <a:xfrm>
                <a:off x="802024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03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FFD44E42-5F00-4B2D-B4AA-21D9254BC667}"/>
                  </a:ext>
                </a:extLst>
              </p:cNvPr>
              <p:cNvSpPr/>
              <p:nvPr/>
            </p:nvSpPr>
            <p:spPr>
              <a:xfrm>
                <a:off x="8005153" y="694809"/>
                <a:ext cx="406598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구상도</a:t>
                </a:r>
              </a:p>
            </p:txBody>
          </p: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2FE4F8DB-E0A7-4A03-BCE8-1AC8A7D75D68}"/>
                </a:ext>
              </a:extLst>
            </p:cNvPr>
            <p:cNvGrpSpPr/>
            <p:nvPr/>
          </p:nvGrpSpPr>
          <p:grpSpPr>
            <a:xfrm>
              <a:off x="8728510" y="337575"/>
              <a:ext cx="395350" cy="628584"/>
              <a:chOff x="8643166" y="337575"/>
              <a:chExt cx="395350" cy="628584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59A7D3A4-7715-475E-BD78-32A5480BD870}"/>
                  </a:ext>
                </a:extLst>
              </p:cNvPr>
              <p:cNvSpPr/>
              <p:nvPr/>
            </p:nvSpPr>
            <p:spPr>
              <a:xfrm>
                <a:off x="867748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A731DE20-C85E-4B7E-A4B9-7EEACF378BA8}"/>
                  </a:ext>
                </a:extLst>
              </p:cNvPr>
              <p:cNvSpPr/>
              <p:nvPr/>
            </p:nvSpPr>
            <p:spPr>
              <a:xfrm>
                <a:off x="865263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04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40799978-265C-499F-B872-A654574BABCC}"/>
                  </a:ext>
                </a:extLst>
              </p:cNvPr>
              <p:cNvSpPr/>
              <p:nvPr/>
            </p:nvSpPr>
            <p:spPr>
              <a:xfrm>
                <a:off x="8643166" y="694809"/>
                <a:ext cx="395350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kern="0" spc="-150" dirty="0" err="1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Github</a:t>
                </a:r>
                <a:endParaRPr lang="ko-KR" altLang="en-US" sz="1000" kern="0" spc="-15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2598" y="119754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34" y="1341562"/>
            <a:ext cx="3816424" cy="3816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2D088C-4D4A-4774-88E5-377762BDAC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80" y="2685102"/>
            <a:ext cx="1768115" cy="17681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FD841F-91FA-4198-9C1A-324879DD6F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093" y="2685102"/>
            <a:ext cx="1768115" cy="1768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8EBA0C-69DF-49DA-A06C-6FB98AA3E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849" y="2061642"/>
            <a:ext cx="3231065" cy="32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89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349126" y="250645"/>
            <a:ext cx="1246375" cy="525236"/>
            <a:chOff x="2099176" y="1782979"/>
            <a:chExt cx="1093153" cy="57884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2" y="1853038"/>
              <a:ext cx="1033647" cy="508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주제발표</a:t>
              </a: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9373813" y="306313"/>
            <a:ext cx="2987153" cy="570372"/>
            <a:chOff x="6934872" y="337575"/>
            <a:chExt cx="2619934" cy="628584"/>
          </a:xfrm>
        </p:grpSpPr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884BDBF3-F709-4EAC-B2DB-F33B45EF8373}"/>
                </a:ext>
              </a:extLst>
            </p:cNvPr>
            <p:cNvCxnSpPr>
              <a:cxnSpLocks/>
            </p:cNvCxnSpPr>
            <p:nvPr/>
          </p:nvCxnSpPr>
          <p:spPr>
            <a:xfrm>
              <a:off x="7010330" y="500935"/>
              <a:ext cx="254447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F74AD7CD-63D7-4232-ACEC-007D52D17083}"/>
                </a:ext>
              </a:extLst>
            </p:cNvPr>
            <p:cNvGrpSpPr/>
            <p:nvPr/>
          </p:nvGrpSpPr>
          <p:grpSpPr>
            <a:xfrm>
              <a:off x="6934872" y="337575"/>
              <a:ext cx="488143" cy="628584"/>
              <a:chOff x="6721512" y="337575"/>
              <a:chExt cx="488143" cy="628584"/>
            </a:xfrm>
          </p:grpSpPr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0143E661-0445-4036-ADB2-C2588674DAE6}"/>
                  </a:ext>
                </a:extLst>
              </p:cNvPr>
              <p:cNvSpPr/>
              <p:nvPr/>
            </p:nvSpPr>
            <p:spPr>
              <a:xfrm>
                <a:off x="6806258" y="337575"/>
                <a:ext cx="326720" cy="32672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8C4DA26A-C048-450E-A688-E0051C420F83}"/>
                  </a:ext>
                </a:extLst>
              </p:cNvPr>
              <p:cNvSpPr/>
              <p:nvPr/>
            </p:nvSpPr>
            <p:spPr>
              <a:xfrm>
                <a:off x="677737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01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CE13E4F4-7F03-419A-83B0-FB1CA91D7C8D}"/>
                  </a:ext>
                </a:extLst>
              </p:cNvPr>
              <p:cNvSpPr/>
              <p:nvPr/>
            </p:nvSpPr>
            <p:spPr>
              <a:xfrm>
                <a:off x="6721512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팀원소개</a:t>
                </a: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4B83E2C-25C3-4D14-B4EF-E8DF9983A1B3}"/>
                </a:ext>
              </a:extLst>
            </p:cNvPr>
            <p:cNvGrpSpPr/>
            <p:nvPr/>
          </p:nvGrpSpPr>
          <p:grpSpPr>
            <a:xfrm>
              <a:off x="7469731" y="337575"/>
              <a:ext cx="568403" cy="628584"/>
              <a:chOff x="7299043" y="337575"/>
              <a:chExt cx="568403" cy="628584"/>
            </a:xfrm>
          </p:grpSpPr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C67B164A-AAF3-495D-84B7-5F267C898A38}"/>
                  </a:ext>
                </a:extLst>
              </p:cNvPr>
              <p:cNvSpPr/>
              <p:nvPr/>
            </p:nvSpPr>
            <p:spPr>
              <a:xfrm>
                <a:off x="7423658" y="337575"/>
                <a:ext cx="326720" cy="326720"/>
              </a:xfrm>
              <a:prstGeom prst="ellipse">
                <a:avLst/>
              </a:prstGeom>
              <a:solidFill>
                <a:srgbClr val="0094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8E96B3D-A2F8-44A9-9F3E-D1C18EA005A8}"/>
                  </a:ext>
                </a:extLst>
              </p:cNvPr>
              <p:cNvSpPr/>
              <p:nvPr/>
            </p:nvSpPr>
            <p:spPr>
              <a:xfrm>
                <a:off x="7398807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02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3389390B-EA4B-4485-95E4-305090CD8C29}"/>
                  </a:ext>
                </a:extLst>
              </p:cNvPr>
              <p:cNvSpPr/>
              <p:nvPr/>
            </p:nvSpPr>
            <p:spPr>
              <a:xfrm>
                <a:off x="7299043" y="694809"/>
                <a:ext cx="568403" cy="271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주제 발표</a:t>
                </a: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7F172AD-EC68-45C1-BB3E-21D28B859FD0}"/>
                </a:ext>
              </a:extLst>
            </p:cNvPr>
            <p:cNvGrpSpPr/>
            <p:nvPr/>
          </p:nvGrpSpPr>
          <p:grpSpPr>
            <a:xfrm>
              <a:off x="8133169" y="337575"/>
              <a:ext cx="406598" cy="628584"/>
              <a:chOff x="8005153" y="337575"/>
              <a:chExt cx="406598" cy="628584"/>
            </a:xfrm>
          </p:grpSpPr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0420BE0C-69AF-4819-A925-19205FA6DA81}"/>
                  </a:ext>
                </a:extLst>
              </p:cNvPr>
              <p:cNvSpPr/>
              <p:nvPr/>
            </p:nvSpPr>
            <p:spPr>
              <a:xfrm>
                <a:off x="804509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586ADC81-7523-4078-87B9-6A572168ACA3}"/>
                  </a:ext>
                </a:extLst>
              </p:cNvPr>
              <p:cNvSpPr/>
              <p:nvPr/>
            </p:nvSpPr>
            <p:spPr>
              <a:xfrm>
                <a:off x="802024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03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FFD44E42-5F00-4B2D-B4AA-21D9254BC667}"/>
                  </a:ext>
                </a:extLst>
              </p:cNvPr>
              <p:cNvSpPr/>
              <p:nvPr/>
            </p:nvSpPr>
            <p:spPr>
              <a:xfrm>
                <a:off x="8005153" y="694809"/>
                <a:ext cx="406598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구상도</a:t>
                </a:r>
              </a:p>
            </p:txBody>
          </p: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2FE4F8DB-E0A7-4A03-BCE8-1AC8A7D75D68}"/>
                </a:ext>
              </a:extLst>
            </p:cNvPr>
            <p:cNvGrpSpPr/>
            <p:nvPr/>
          </p:nvGrpSpPr>
          <p:grpSpPr>
            <a:xfrm>
              <a:off x="8728510" y="337575"/>
              <a:ext cx="395350" cy="628584"/>
              <a:chOff x="8643166" y="337575"/>
              <a:chExt cx="395350" cy="628584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59A7D3A4-7715-475E-BD78-32A5480BD870}"/>
                  </a:ext>
                </a:extLst>
              </p:cNvPr>
              <p:cNvSpPr/>
              <p:nvPr/>
            </p:nvSpPr>
            <p:spPr>
              <a:xfrm>
                <a:off x="867748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A731DE20-C85E-4B7E-A4B9-7EEACF378BA8}"/>
                  </a:ext>
                </a:extLst>
              </p:cNvPr>
              <p:cNvSpPr/>
              <p:nvPr/>
            </p:nvSpPr>
            <p:spPr>
              <a:xfrm>
                <a:off x="865263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04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40799978-265C-499F-B872-A654574BABCC}"/>
                  </a:ext>
                </a:extLst>
              </p:cNvPr>
              <p:cNvSpPr/>
              <p:nvPr/>
            </p:nvSpPr>
            <p:spPr>
              <a:xfrm>
                <a:off x="8643166" y="694809"/>
                <a:ext cx="395350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kern="0" spc="-150" dirty="0" err="1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Github</a:t>
                </a:r>
                <a:endParaRPr lang="ko-KR" altLang="en-US" sz="1000" kern="0" spc="-15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D37F62C-342F-46BC-BA6A-205B7D234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014" y="3861842"/>
            <a:ext cx="3220923" cy="20882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88A2F4-E559-49A7-8C6F-19DB169CA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26" y="1341562"/>
            <a:ext cx="2016224" cy="29622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696942-418B-4DC6-99D3-5807732967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635" y="1354932"/>
            <a:ext cx="3264356" cy="2448267"/>
          </a:xfrm>
          <a:prstGeom prst="rect">
            <a:avLst/>
          </a:prstGeom>
        </p:spPr>
      </p:pic>
      <p:sp>
        <p:nvSpPr>
          <p:cNvPr id="17" name="화살표: 굽음 16">
            <a:extLst>
              <a:ext uri="{FF2B5EF4-FFF2-40B4-BE49-F238E27FC236}">
                <a16:creationId xmlns:a16="http://schemas.microsoft.com/office/drawing/2014/main" id="{CF9444AD-7AF9-427E-9B2E-B747899AF50D}"/>
              </a:ext>
            </a:extLst>
          </p:cNvPr>
          <p:cNvSpPr/>
          <p:nvPr/>
        </p:nvSpPr>
        <p:spPr>
          <a:xfrm flipH="1">
            <a:off x="4163873" y="2745717"/>
            <a:ext cx="1237501" cy="1116125"/>
          </a:xfrm>
          <a:prstGeom prst="bentArrow">
            <a:avLst>
              <a:gd name="adj1" fmla="val 21787"/>
              <a:gd name="adj2" fmla="val 25000"/>
              <a:gd name="adj3" fmla="val 25000"/>
              <a:gd name="adj4" fmla="val 71862"/>
            </a:avLst>
          </a:prstGeom>
          <a:gradFill>
            <a:gsLst>
              <a:gs pos="5000">
                <a:schemeClr val="accent1">
                  <a:lumMod val="5000"/>
                  <a:lumOff val="95000"/>
                </a:schemeClr>
              </a:gs>
              <a:gs pos="30000">
                <a:srgbClr val="0074C0"/>
              </a:gs>
              <a:gs pos="8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화살표: 굽음 40">
            <a:extLst>
              <a:ext uri="{FF2B5EF4-FFF2-40B4-BE49-F238E27FC236}">
                <a16:creationId xmlns:a16="http://schemas.microsoft.com/office/drawing/2014/main" id="{76107AD7-A80B-420B-A83B-24C01B708DFD}"/>
              </a:ext>
            </a:extLst>
          </p:cNvPr>
          <p:cNvSpPr/>
          <p:nvPr/>
        </p:nvSpPr>
        <p:spPr>
          <a:xfrm>
            <a:off x="6095206" y="2606543"/>
            <a:ext cx="1345658" cy="1224136"/>
          </a:xfrm>
          <a:prstGeom prst="bentArrow">
            <a:avLst>
              <a:gd name="adj1" fmla="val 21787"/>
              <a:gd name="adj2" fmla="val 25000"/>
              <a:gd name="adj3" fmla="val 25000"/>
              <a:gd name="adj4" fmla="val 71862"/>
            </a:avLst>
          </a:prstGeom>
          <a:gradFill>
            <a:gsLst>
              <a:gs pos="5000">
                <a:schemeClr val="accent1">
                  <a:lumMod val="5000"/>
                  <a:lumOff val="95000"/>
                </a:schemeClr>
              </a:gs>
              <a:gs pos="30000">
                <a:schemeClr val="accent1">
                  <a:lumMod val="75000"/>
                </a:schemeClr>
              </a:gs>
              <a:gs pos="8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90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349120" y="250645"/>
            <a:ext cx="1501252" cy="525236"/>
            <a:chOff x="2099176" y="1782979"/>
            <a:chExt cx="1316701" cy="57884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2" y="1853038"/>
              <a:ext cx="1257195" cy="508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Detail plan</a:t>
              </a:r>
              <a:endParaRPr lang="ko-KR" altLang="en-US" sz="24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9203580" y="306313"/>
            <a:ext cx="3157388" cy="724261"/>
            <a:chOff x="6785565" y="337575"/>
            <a:chExt cx="2769241" cy="798179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884BDBF3-F709-4EAC-B2DB-F33B45EF8373}"/>
                </a:ext>
              </a:extLst>
            </p:cNvPr>
            <p:cNvCxnSpPr>
              <a:cxnSpLocks/>
            </p:cNvCxnSpPr>
            <p:nvPr/>
          </p:nvCxnSpPr>
          <p:spPr>
            <a:xfrm>
              <a:off x="7010330" y="500935"/>
              <a:ext cx="254447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74AD7CD-63D7-4232-ACEC-007D52D17083}"/>
                </a:ext>
              </a:extLst>
            </p:cNvPr>
            <p:cNvGrpSpPr/>
            <p:nvPr/>
          </p:nvGrpSpPr>
          <p:grpSpPr>
            <a:xfrm>
              <a:off x="6785565" y="337575"/>
              <a:ext cx="786764" cy="798179"/>
              <a:chOff x="6572205" y="337575"/>
              <a:chExt cx="786764" cy="798179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0143E661-0445-4036-ADB2-C2588674DAE6}"/>
                  </a:ext>
                </a:extLst>
              </p:cNvPr>
              <p:cNvSpPr/>
              <p:nvPr/>
            </p:nvSpPr>
            <p:spPr>
              <a:xfrm>
                <a:off x="6806258" y="337575"/>
                <a:ext cx="326720" cy="32672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8C4DA26A-C048-450E-A688-E0051C420F83}"/>
                  </a:ext>
                </a:extLst>
              </p:cNvPr>
              <p:cNvSpPr/>
              <p:nvPr/>
            </p:nvSpPr>
            <p:spPr>
              <a:xfrm>
                <a:off x="677737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01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CE13E4F4-7F03-419A-83B0-FB1CA91D7C8D}"/>
                  </a:ext>
                </a:extLst>
              </p:cNvPr>
              <p:cNvSpPr/>
              <p:nvPr/>
            </p:nvSpPr>
            <p:spPr>
              <a:xfrm>
                <a:off x="6572205" y="694809"/>
                <a:ext cx="786764" cy="44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kern="0" spc="-110" dirty="0">
                    <a:ln w="12700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Team  member</a:t>
                </a:r>
              </a:p>
              <a:p>
                <a:pPr algn="ctr"/>
                <a:r>
                  <a:rPr lang="en-US" altLang="ko-KR" sz="1000" kern="0" spc="-110" dirty="0">
                    <a:ln w="12700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introduction</a:t>
                </a:r>
                <a:endParaRPr lang="ko-KR" altLang="en-US" sz="1000" kern="0" spc="-110" dirty="0">
                  <a:ln w="12700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4B83E2C-25C3-4D14-B4EF-E8DF9983A1B3}"/>
                </a:ext>
              </a:extLst>
            </p:cNvPr>
            <p:cNvGrpSpPr/>
            <p:nvPr/>
          </p:nvGrpSpPr>
          <p:grpSpPr>
            <a:xfrm>
              <a:off x="7435323" y="337575"/>
              <a:ext cx="644766" cy="798179"/>
              <a:chOff x="7264635" y="337575"/>
              <a:chExt cx="644766" cy="798179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C67B164A-AAF3-495D-84B7-5F267C898A38}"/>
                  </a:ext>
                </a:extLst>
              </p:cNvPr>
              <p:cNvSpPr/>
              <p:nvPr/>
            </p:nvSpPr>
            <p:spPr>
              <a:xfrm>
                <a:off x="7423658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8E96B3D-A2F8-44A9-9F3E-D1C18EA005A8}"/>
                  </a:ext>
                </a:extLst>
              </p:cNvPr>
              <p:cNvSpPr/>
              <p:nvPr/>
            </p:nvSpPr>
            <p:spPr>
              <a:xfrm>
                <a:off x="7398806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02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389390B-EA4B-4485-95E4-305090CD8C29}"/>
                  </a:ext>
                </a:extLst>
              </p:cNvPr>
              <p:cNvSpPr/>
              <p:nvPr/>
            </p:nvSpPr>
            <p:spPr>
              <a:xfrm>
                <a:off x="7264635" y="694809"/>
                <a:ext cx="644766" cy="44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kern="0" spc="-110" dirty="0">
                    <a:ln w="12700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Topic</a:t>
                </a:r>
              </a:p>
              <a:p>
                <a:pPr algn="ctr"/>
                <a:r>
                  <a:rPr lang="en-US" altLang="ko-KR" sz="1000" kern="0" spc="-110" dirty="0">
                    <a:ln w="12700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presentation</a:t>
                </a:r>
                <a:endParaRPr lang="ko-KR" altLang="en-US" sz="1000" kern="0" spc="-110" dirty="0">
                  <a:ln w="12700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7F172AD-EC68-45C1-BB3E-21D28B859FD0}"/>
                </a:ext>
              </a:extLst>
            </p:cNvPr>
            <p:cNvGrpSpPr/>
            <p:nvPr/>
          </p:nvGrpSpPr>
          <p:grpSpPr>
            <a:xfrm>
              <a:off x="8147088" y="337575"/>
              <a:ext cx="378760" cy="798179"/>
              <a:chOff x="8019072" y="337575"/>
              <a:chExt cx="378760" cy="798179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0420BE0C-69AF-4819-A925-19205FA6DA81}"/>
                  </a:ext>
                </a:extLst>
              </p:cNvPr>
              <p:cNvSpPr/>
              <p:nvPr/>
            </p:nvSpPr>
            <p:spPr>
              <a:xfrm>
                <a:off x="8045093" y="337575"/>
                <a:ext cx="326720" cy="326720"/>
              </a:xfrm>
              <a:prstGeom prst="ellipse">
                <a:avLst/>
              </a:prstGeom>
              <a:solidFill>
                <a:srgbClr val="0094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586ADC81-7523-4078-87B9-6A572168ACA3}"/>
                  </a:ext>
                </a:extLst>
              </p:cNvPr>
              <p:cNvSpPr/>
              <p:nvPr/>
            </p:nvSpPr>
            <p:spPr>
              <a:xfrm>
                <a:off x="802024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03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FFD44E42-5F00-4B2D-B4AA-21D9254BC667}"/>
                  </a:ext>
                </a:extLst>
              </p:cNvPr>
              <p:cNvSpPr/>
              <p:nvPr/>
            </p:nvSpPr>
            <p:spPr>
              <a:xfrm>
                <a:off x="8019072" y="694809"/>
                <a:ext cx="378760" cy="44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kern="0" spc="-110" dirty="0">
                    <a:ln w="12700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Detail</a:t>
                </a:r>
              </a:p>
              <a:p>
                <a:pPr algn="ctr"/>
                <a:r>
                  <a:rPr lang="en-US" altLang="ko-KR" sz="1000" kern="0" spc="-110" dirty="0">
                    <a:ln w="12700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plan</a:t>
                </a: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FE4F8DB-E0A7-4A03-BCE8-1AC8A7D75D68}"/>
                </a:ext>
              </a:extLst>
            </p:cNvPr>
            <p:cNvGrpSpPr/>
            <p:nvPr/>
          </p:nvGrpSpPr>
          <p:grpSpPr>
            <a:xfrm>
              <a:off x="8715013" y="337575"/>
              <a:ext cx="422345" cy="628584"/>
              <a:chOff x="8629669" y="337575"/>
              <a:chExt cx="422345" cy="628584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59A7D3A4-7715-475E-BD78-32A5480BD870}"/>
                  </a:ext>
                </a:extLst>
              </p:cNvPr>
              <p:cNvSpPr/>
              <p:nvPr/>
            </p:nvSpPr>
            <p:spPr>
              <a:xfrm>
                <a:off x="867748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A731DE20-C85E-4B7E-A4B9-7EEACF378BA8}"/>
                  </a:ext>
                </a:extLst>
              </p:cNvPr>
              <p:cNvSpPr/>
              <p:nvPr/>
            </p:nvSpPr>
            <p:spPr>
              <a:xfrm>
                <a:off x="865263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04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0799978-265C-499F-B872-A654574BABCC}"/>
                  </a:ext>
                </a:extLst>
              </p:cNvPr>
              <p:cNvSpPr/>
              <p:nvPr/>
            </p:nvSpPr>
            <p:spPr>
              <a:xfrm>
                <a:off x="8629669" y="694809"/>
                <a:ext cx="422345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kern="0" spc="-110" dirty="0" err="1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Github</a:t>
                </a:r>
                <a:endParaRPr lang="ko-KR" altLang="en-US" sz="1000" kern="0" spc="-11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BEEC087-4D90-4C00-852F-1F4D217DE757}"/>
              </a:ext>
            </a:extLst>
          </p:cNvPr>
          <p:cNvGrpSpPr/>
          <p:nvPr/>
        </p:nvGrpSpPr>
        <p:grpSpPr>
          <a:xfrm>
            <a:off x="7981816" y="1341562"/>
            <a:ext cx="3009934" cy="4599447"/>
            <a:chOff x="982638" y="1624993"/>
            <a:chExt cx="2520280" cy="396504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CD29312-8DC4-457D-803E-668959408531}"/>
                </a:ext>
              </a:extLst>
            </p:cNvPr>
            <p:cNvSpPr/>
            <p:nvPr/>
          </p:nvSpPr>
          <p:spPr>
            <a:xfrm>
              <a:off x="982638" y="1629594"/>
              <a:ext cx="2520280" cy="39604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1D1629-7788-47D8-A5F9-AD327BA7A1D1}"/>
                </a:ext>
              </a:extLst>
            </p:cNvPr>
            <p:cNvSpPr/>
            <p:nvPr/>
          </p:nvSpPr>
          <p:spPr>
            <a:xfrm>
              <a:off x="982638" y="1624993"/>
              <a:ext cx="2520280" cy="544126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" name="Picture 11" descr="C:\Users\lg\Desktop\캡스톤 최종 자료\person.png">
            <a:extLst>
              <a:ext uri="{FF2B5EF4-FFF2-40B4-BE49-F238E27FC236}">
                <a16:creationId xmlns:a16="http://schemas.microsoft.com/office/drawing/2014/main" id="{8DAB0ECC-7D4E-4A37-9A28-5BEE25F33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454" y="2227233"/>
            <a:ext cx="2135892" cy="167311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8C5A513-DFA0-4E09-B153-3B61621FB94F}"/>
              </a:ext>
            </a:extLst>
          </p:cNvPr>
          <p:cNvSpPr txBox="1"/>
          <p:nvPr/>
        </p:nvSpPr>
        <p:spPr>
          <a:xfrm>
            <a:off x="8005286" y="4222458"/>
            <a:ext cx="295012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로케트" pitchFamily="18" charset="-127"/>
                <a:ea typeface="a로케트" pitchFamily="18" charset="-127"/>
              </a:rPr>
              <a:t>Name:  ……</a:t>
            </a:r>
            <a:endParaRPr lang="ko-KR" altLang="en-US" dirty="0">
              <a:latin typeface="a로케트" pitchFamily="18" charset="-127"/>
              <a:ea typeface="a로케트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4D5BA8-DD9A-4E65-B5BE-44E4C10A982A}"/>
              </a:ext>
            </a:extLst>
          </p:cNvPr>
          <p:cNvSpPr txBox="1"/>
          <p:nvPr/>
        </p:nvSpPr>
        <p:spPr>
          <a:xfrm>
            <a:off x="8017688" y="4689362"/>
            <a:ext cx="295012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로케트" pitchFamily="18" charset="-127"/>
                <a:ea typeface="a로케트" pitchFamily="18" charset="-127"/>
              </a:rPr>
              <a:t>Phone number: …… </a:t>
            </a:r>
            <a:endParaRPr lang="ko-KR" altLang="en-US" dirty="0">
              <a:latin typeface="a로케트" pitchFamily="18" charset="-127"/>
              <a:ea typeface="a로케트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9ACD67-D3ED-4F2E-A0F2-E3290839BA87}"/>
              </a:ext>
            </a:extLst>
          </p:cNvPr>
          <p:cNvSpPr txBox="1"/>
          <p:nvPr/>
        </p:nvSpPr>
        <p:spPr>
          <a:xfrm>
            <a:off x="8030089" y="5128615"/>
            <a:ext cx="295012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로케트" pitchFamily="18" charset="-127"/>
                <a:ea typeface="a로케트" pitchFamily="18" charset="-127"/>
              </a:rPr>
              <a:t>Address: ……</a:t>
            </a:r>
            <a:endParaRPr lang="ko-KR" altLang="en-US" dirty="0">
              <a:latin typeface="a로케트" pitchFamily="18" charset="-127"/>
              <a:ea typeface="a로케트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DB4FB12-0F18-4BD0-9BD4-EA50D183031C}"/>
              </a:ext>
            </a:extLst>
          </p:cNvPr>
          <p:cNvGrpSpPr/>
          <p:nvPr/>
        </p:nvGrpSpPr>
        <p:grpSpPr>
          <a:xfrm>
            <a:off x="4295006" y="1344230"/>
            <a:ext cx="3009934" cy="4599447"/>
            <a:chOff x="982638" y="1624993"/>
            <a:chExt cx="2520280" cy="396504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51F9B46-C782-499D-8D3C-F4E13D1EDE7D}"/>
                </a:ext>
              </a:extLst>
            </p:cNvPr>
            <p:cNvSpPr/>
            <p:nvPr/>
          </p:nvSpPr>
          <p:spPr>
            <a:xfrm>
              <a:off x="982638" y="1629594"/>
              <a:ext cx="2520280" cy="39604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6DAD11B-0D40-4891-888B-6FE8B1D48B8D}"/>
                </a:ext>
              </a:extLst>
            </p:cNvPr>
            <p:cNvSpPr/>
            <p:nvPr/>
          </p:nvSpPr>
          <p:spPr>
            <a:xfrm>
              <a:off x="982638" y="1624993"/>
              <a:ext cx="2520280" cy="544126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255D9938-B2EB-40EF-891B-D930EF8A25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483138" y="5145272"/>
            <a:ext cx="543267" cy="543267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32F513B9-B1D4-46B9-AC00-36F7C1762657}"/>
              </a:ext>
            </a:extLst>
          </p:cNvPr>
          <p:cNvGrpSpPr/>
          <p:nvPr/>
        </p:nvGrpSpPr>
        <p:grpSpPr>
          <a:xfrm>
            <a:off x="4503877" y="2062444"/>
            <a:ext cx="2630916" cy="2827688"/>
            <a:chOff x="4890797" y="2821999"/>
            <a:chExt cx="1554898" cy="1575630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DE5EAC9-0BA4-4AAC-B749-2B0017C6B336}"/>
                </a:ext>
              </a:extLst>
            </p:cNvPr>
            <p:cNvSpPr/>
            <p:nvPr/>
          </p:nvSpPr>
          <p:spPr>
            <a:xfrm>
              <a:off x="4890797" y="2821999"/>
              <a:ext cx="1554898" cy="157563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7" name="Picture 11" descr="C:\Users\lg\Desktop\캡스톤 최종 자료\person.png">
              <a:extLst>
                <a:ext uri="{FF2B5EF4-FFF2-40B4-BE49-F238E27FC236}">
                  <a16:creationId xmlns:a16="http://schemas.microsoft.com/office/drawing/2014/main" id="{179ED590-88B7-49F2-A450-4D64F7F96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6121" y="3062415"/>
              <a:ext cx="1397612" cy="1094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E1BA5AE-7247-4785-A1BB-ACFD2B056880}"/>
              </a:ext>
            </a:extLst>
          </p:cNvPr>
          <p:cNvSpPr txBox="1"/>
          <p:nvPr/>
        </p:nvSpPr>
        <p:spPr>
          <a:xfrm>
            <a:off x="5452064" y="4865352"/>
            <a:ext cx="759143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  <a:latin typeface="a로케트" pitchFamily="18" charset="-127"/>
                <a:ea typeface="a로케트" pitchFamily="18" charset="-127"/>
              </a:rPr>
              <a:t>Flash!</a:t>
            </a:r>
            <a:endParaRPr lang="ko-KR" altLang="en-US" sz="1200" dirty="0">
              <a:solidFill>
                <a:schemeClr val="accent4"/>
              </a:solidFill>
              <a:latin typeface="a로케트" pitchFamily="18" charset="-127"/>
              <a:ea typeface="a로케트" pitchFamily="18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423C84FB-A437-49CC-B4CD-567C7CD6A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20" y="2227233"/>
            <a:ext cx="1933575" cy="2362200"/>
          </a:xfrm>
          <a:prstGeom prst="rect">
            <a:avLst/>
          </a:prstGeom>
        </p:spPr>
      </p:pic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BD7EF2E-0FA5-4D7B-BB6F-EAA293EB8247}"/>
              </a:ext>
            </a:extLst>
          </p:cNvPr>
          <p:cNvCxnSpPr>
            <a:cxnSpLocks/>
          </p:cNvCxnSpPr>
          <p:nvPr/>
        </p:nvCxnSpPr>
        <p:spPr>
          <a:xfrm>
            <a:off x="2710830" y="3285778"/>
            <a:ext cx="1368152" cy="0"/>
          </a:xfrm>
          <a:prstGeom prst="straightConnector1">
            <a:avLst/>
          </a:prstGeom>
          <a:ln w="76200"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722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349123" y="250645"/>
            <a:ext cx="1052412" cy="525236"/>
            <a:chOff x="2099176" y="1782979"/>
            <a:chExt cx="923036" cy="57884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2" y="1853038"/>
              <a:ext cx="863530" cy="508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kern="0" spc="-15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Github</a:t>
              </a:r>
              <a:endParaRPr lang="ko-KR" altLang="en-US" sz="24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9373813" y="305703"/>
            <a:ext cx="2987153" cy="570981"/>
            <a:chOff x="6934872" y="336903"/>
            <a:chExt cx="2619934" cy="629256"/>
          </a:xfrm>
        </p:grpSpPr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884BDBF3-F709-4EAC-B2DB-F33B45EF8373}"/>
                </a:ext>
              </a:extLst>
            </p:cNvPr>
            <p:cNvCxnSpPr>
              <a:cxnSpLocks/>
            </p:cNvCxnSpPr>
            <p:nvPr/>
          </p:nvCxnSpPr>
          <p:spPr>
            <a:xfrm>
              <a:off x="7010330" y="500935"/>
              <a:ext cx="254447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F74AD7CD-63D7-4232-ACEC-007D52D17083}"/>
                </a:ext>
              </a:extLst>
            </p:cNvPr>
            <p:cNvGrpSpPr/>
            <p:nvPr/>
          </p:nvGrpSpPr>
          <p:grpSpPr>
            <a:xfrm>
              <a:off x="6934872" y="337575"/>
              <a:ext cx="488143" cy="628584"/>
              <a:chOff x="6721512" y="337575"/>
              <a:chExt cx="488143" cy="628584"/>
            </a:xfrm>
          </p:grpSpPr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0143E661-0445-4036-ADB2-C2588674DAE6}"/>
                  </a:ext>
                </a:extLst>
              </p:cNvPr>
              <p:cNvSpPr/>
              <p:nvPr/>
            </p:nvSpPr>
            <p:spPr>
              <a:xfrm>
                <a:off x="6806258" y="337575"/>
                <a:ext cx="326720" cy="32672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8C4DA26A-C048-450E-A688-E0051C420F83}"/>
                  </a:ext>
                </a:extLst>
              </p:cNvPr>
              <p:cNvSpPr/>
              <p:nvPr/>
            </p:nvSpPr>
            <p:spPr>
              <a:xfrm>
                <a:off x="677737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01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CE13E4F4-7F03-419A-83B0-FB1CA91D7C8D}"/>
                  </a:ext>
                </a:extLst>
              </p:cNvPr>
              <p:cNvSpPr/>
              <p:nvPr/>
            </p:nvSpPr>
            <p:spPr>
              <a:xfrm>
                <a:off x="6721512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팀원소개</a:t>
                </a: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4B83E2C-25C3-4D14-B4EF-E8DF9983A1B3}"/>
                </a:ext>
              </a:extLst>
            </p:cNvPr>
            <p:cNvGrpSpPr/>
            <p:nvPr/>
          </p:nvGrpSpPr>
          <p:grpSpPr>
            <a:xfrm>
              <a:off x="7469731" y="336903"/>
              <a:ext cx="1621163" cy="629256"/>
              <a:chOff x="7299043" y="336903"/>
              <a:chExt cx="1621163" cy="629256"/>
            </a:xfrm>
          </p:grpSpPr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C67B164A-AAF3-495D-84B7-5F267C898A38}"/>
                  </a:ext>
                </a:extLst>
              </p:cNvPr>
              <p:cNvSpPr/>
              <p:nvPr/>
            </p:nvSpPr>
            <p:spPr>
              <a:xfrm>
                <a:off x="8593486" y="336903"/>
                <a:ext cx="326720" cy="326720"/>
              </a:xfrm>
              <a:prstGeom prst="ellipse">
                <a:avLst/>
              </a:prstGeom>
              <a:solidFill>
                <a:srgbClr val="0094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8E96B3D-A2F8-44A9-9F3E-D1C18EA005A8}"/>
                  </a:ext>
                </a:extLst>
              </p:cNvPr>
              <p:cNvSpPr/>
              <p:nvPr/>
            </p:nvSpPr>
            <p:spPr>
              <a:xfrm>
                <a:off x="7398807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02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3389390B-EA4B-4485-95E4-305090CD8C29}"/>
                  </a:ext>
                </a:extLst>
              </p:cNvPr>
              <p:cNvSpPr/>
              <p:nvPr/>
            </p:nvSpPr>
            <p:spPr>
              <a:xfrm>
                <a:off x="7299043" y="694809"/>
                <a:ext cx="568403" cy="271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주제 발표</a:t>
                </a: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7F172AD-EC68-45C1-BB3E-21D28B859FD0}"/>
                </a:ext>
              </a:extLst>
            </p:cNvPr>
            <p:cNvGrpSpPr/>
            <p:nvPr/>
          </p:nvGrpSpPr>
          <p:grpSpPr>
            <a:xfrm>
              <a:off x="8133169" y="337575"/>
              <a:ext cx="406598" cy="628584"/>
              <a:chOff x="8005153" y="337575"/>
              <a:chExt cx="406598" cy="628584"/>
            </a:xfrm>
          </p:grpSpPr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0420BE0C-69AF-4819-A925-19205FA6DA81}"/>
                  </a:ext>
                </a:extLst>
              </p:cNvPr>
              <p:cNvSpPr/>
              <p:nvPr/>
            </p:nvSpPr>
            <p:spPr>
              <a:xfrm>
                <a:off x="804509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586ADC81-7523-4078-87B9-6A572168ACA3}"/>
                  </a:ext>
                </a:extLst>
              </p:cNvPr>
              <p:cNvSpPr/>
              <p:nvPr/>
            </p:nvSpPr>
            <p:spPr>
              <a:xfrm>
                <a:off x="802024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03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FFD44E42-5F00-4B2D-B4AA-21D9254BC667}"/>
                  </a:ext>
                </a:extLst>
              </p:cNvPr>
              <p:cNvSpPr/>
              <p:nvPr/>
            </p:nvSpPr>
            <p:spPr>
              <a:xfrm>
                <a:off x="8005153" y="694809"/>
                <a:ext cx="406598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구상도</a:t>
                </a:r>
              </a:p>
            </p:txBody>
          </p: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2FE4F8DB-E0A7-4A03-BCE8-1AC8A7D75D68}"/>
                </a:ext>
              </a:extLst>
            </p:cNvPr>
            <p:cNvGrpSpPr/>
            <p:nvPr/>
          </p:nvGrpSpPr>
          <p:grpSpPr>
            <a:xfrm>
              <a:off x="7608788" y="346285"/>
              <a:ext cx="1515072" cy="619874"/>
              <a:chOff x="7523444" y="346285"/>
              <a:chExt cx="1515072" cy="619874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59A7D3A4-7715-475E-BD78-32A5480BD870}"/>
                  </a:ext>
                </a:extLst>
              </p:cNvPr>
              <p:cNvSpPr/>
              <p:nvPr/>
            </p:nvSpPr>
            <p:spPr>
              <a:xfrm>
                <a:off x="7523444" y="34628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A731DE20-C85E-4B7E-A4B9-7EEACF378BA8}"/>
                  </a:ext>
                </a:extLst>
              </p:cNvPr>
              <p:cNvSpPr/>
              <p:nvPr/>
            </p:nvSpPr>
            <p:spPr>
              <a:xfrm>
                <a:off x="865263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04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40799978-265C-499F-B872-A654574BABCC}"/>
                  </a:ext>
                </a:extLst>
              </p:cNvPr>
              <p:cNvSpPr/>
              <p:nvPr/>
            </p:nvSpPr>
            <p:spPr>
              <a:xfrm>
                <a:off x="8643166" y="694809"/>
                <a:ext cx="395350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kern="0" spc="-150" dirty="0" err="1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Github</a:t>
                </a:r>
                <a:endParaRPr lang="ko-KR" altLang="en-US" sz="1000" kern="0" spc="-15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2598" y="119754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DC6BD3A-E340-451A-836F-BE3EC2C9DAB8}"/>
              </a:ext>
            </a:extLst>
          </p:cNvPr>
          <p:cNvSpPr/>
          <p:nvPr/>
        </p:nvSpPr>
        <p:spPr>
          <a:xfrm>
            <a:off x="10113580" y="328184"/>
            <a:ext cx="41180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02</a:t>
            </a:r>
            <a:endParaRPr lang="ko-KR" altLang="en-US" sz="13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82BA7-6932-4FBF-991B-78EBF1C29F2F}"/>
              </a:ext>
            </a:extLst>
          </p:cNvPr>
          <p:cNvSpPr txBox="1"/>
          <p:nvPr/>
        </p:nvSpPr>
        <p:spPr>
          <a:xfrm>
            <a:off x="2134766" y="5590034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https://github.com/yoonsangeun2013/TeamC/issues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436604-F037-48BF-B497-DD9E551D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343" y="1029585"/>
            <a:ext cx="8231263" cy="46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8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0E8AA38-5C7F-45C0-B216-F51A93D72C58}"/>
              </a:ext>
            </a:extLst>
          </p:cNvPr>
          <p:cNvCxnSpPr/>
          <p:nvPr/>
        </p:nvCxnSpPr>
        <p:spPr>
          <a:xfrm flipH="1">
            <a:off x="3597343" y="186692"/>
            <a:ext cx="1473972" cy="11730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B94193-A560-4724-A0D6-EB4FDA65023D}"/>
              </a:ext>
            </a:extLst>
          </p:cNvPr>
          <p:cNvCxnSpPr/>
          <p:nvPr/>
        </p:nvCxnSpPr>
        <p:spPr>
          <a:xfrm flipH="1">
            <a:off x="11455236" y="336849"/>
            <a:ext cx="1473972" cy="11730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661114-F07E-44C5-85B9-7241CB226437}"/>
              </a:ext>
            </a:extLst>
          </p:cNvPr>
          <p:cNvCxnSpPr>
            <a:cxnSpLocks/>
          </p:cNvCxnSpPr>
          <p:nvPr/>
        </p:nvCxnSpPr>
        <p:spPr>
          <a:xfrm flipH="1">
            <a:off x="6073808" y="5441854"/>
            <a:ext cx="3281252" cy="2611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7B5EA4F-4B68-4FBF-B634-0CDF1A10BB08}"/>
              </a:ext>
            </a:extLst>
          </p:cNvPr>
          <p:cNvCxnSpPr>
            <a:cxnSpLocks/>
          </p:cNvCxnSpPr>
          <p:nvPr/>
        </p:nvCxnSpPr>
        <p:spPr>
          <a:xfrm flipH="1">
            <a:off x="3318815" y="1185315"/>
            <a:ext cx="832328" cy="66240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3FC4BD3-1BB6-4978-89CB-C6FA4EDDDE2A}"/>
              </a:ext>
            </a:extLst>
          </p:cNvPr>
          <p:cNvCxnSpPr>
            <a:cxnSpLocks/>
          </p:cNvCxnSpPr>
          <p:nvPr/>
        </p:nvCxnSpPr>
        <p:spPr>
          <a:xfrm flipH="1">
            <a:off x="-613058" y="3982888"/>
            <a:ext cx="1026776" cy="8171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11A95DD-EBCC-41CE-8C0E-BEA1A6C07230}"/>
              </a:ext>
            </a:extLst>
          </p:cNvPr>
          <p:cNvCxnSpPr>
            <a:cxnSpLocks/>
          </p:cNvCxnSpPr>
          <p:nvPr/>
        </p:nvCxnSpPr>
        <p:spPr>
          <a:xfrm flipH="1">
            <a:off x="2065997" y="5780047"/>
            <a:ext cx="612300" cy="4872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3C85BE1-30B2-4C72-AAA3-39F030365596}"/>
              </a:ext>
            </a:extLst>
          </p:cNvPr>
          <p:cNvCxnSpPr>
            <a:cxnSpLocks/>
          </p:cNvCxnSpPr>
          <p:nvPr/>
        </p:nvCxnSpPr>
        <p:spPr>
          <a:xfrm flipH="1">
            <a:off x="3598816" y="1259396"/>
            <a:ext cx="297876" cy="23706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>
            <a:extLst>
              <a:ext uri="{FF2B5EF4-FFF2-40B4-BE49-F238E27FC236}">
                <a16:creationId xmlns:a16="http://schemas.microsoft.com/office/drawing/2014/main" id="{8DF58666-98FB-41F1-88C8-D96E58C17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162" y="-602439"/>
            <a:ext cx="1741627" cy="138606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7545048-EF8C-4D29-937D-C16B4E5B37CF}"/>
              </a:ext>
            </a:extLst>
          </p:cNvPr>
          <p:cNvGrpSpPr/>
          <p:nvPr/>
        </p:nvGrpSpPr>
        <p:grpSpPr>
          <a:xfrm>
            <a:off x="1289676" y="3612359"/>
            <a:ext cx="1370235" cy="994433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730E80B-67BF-45EF-9E75-707C3BBBC4BE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F66C1988-EEE5-4EFA-A682-20E9D50B3FCE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4D1BF936-191D-45C8-BA25-B3FBDD30C0D8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F8271D9-0469-4A1B-93F8-59611B3CE99D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2613015-7491-4657-87D2-60CBD9C34A51}"/>
              </a:ext>
            </a:extLst>
          </p:cNvPr>
          <p:cNvGrpSpPr/>
          <p:nvPr/>
        </p:nvGrpSpPr>
        <p:grpSpPr>
          <a:xfrm rot="2136278">
            <a:off x="48535" y="1847078"/>
            <a:ext cx="578212" cy="460066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CC946DF-A039-4B65-A004-92328BBF5C26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8990928-1E2E-4E53-8D7F-2D5B7B5D9AE4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836FABC-4827-4FC3-B4EC-1777FED1067D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FF8C399-5D40-43B3-A31A-D5167546B6BC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04E88DC-B2FF-4482-890E-FE4F3524699C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BE61177-C130-4B1E-990C-0BB2C45D1987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1437F33-885B-47B5-A051-73AFD1FA5F1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2773F87-0709-418E-BFCC-5C53F2F2B443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54DC978-0ADF-4C03-A84C-6AB171DD7D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B891B06-EF00-4F7A-A73C-B760A22A7F00}"/>
              </a:ext>
            </a:extLst>
          </p:cNvPr>
          <p:cNvCxnSpPr>
            <a:cxnSpLocks/>
          </p:cNvCxnSpPr>
          <p:nvPr/>
        </p:nvCxnSpPr>
        <p:spPr>
          <a:xfrm flipH="1">
            <a:off x="-638381" y="5953128"/>
            <a:ext cx="3281252" cy="2611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EC10367-57AF-44BB-A84E-E323721350F9}"/>
              </a:ext>
            </a:extLst>
          </p:cNvPr>
          <p:cNvGrpSpPr/>
          <p:nvPr/>
        </p:nvGrpSpPr>
        <p:grpSpPr>
          <a:xfrm rot="648341">
            <a:off x="4045491" y="6367440"/>
            <a:ext cx="635445" cy="505604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F83A05E-A443-4189-BB68-957D1BC6A2B8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D200758-0ED5-4C8C-83C6-A1E62737A90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DDDE20D-EDB1-4682-A3E6-BB0207EF70C0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6223DE0-F7AD-4436-8627-BCD0C434CC26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26B108E-855E-4C81-838D-14988CCC9D18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C8880DB-FA60-4AC2-8FD9-134FC1B30F70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6A2170-DD73-4C86-B22C-DC3C8438695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1DE18A8-5CB0-4904-8E2F-3A79C361F26F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77C57EB-355B-400F-860D-8260F7095A0D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F4B9587-DAE2-45A4-B4BB-FFF7923445A2}"/>
              </a:ext>
            </a:extLst>
          </p:cNvPr>
          <p:cNvGrpSpPr/>
          <p:nvPr/>
        </p:nvGrpSpPr>
        <p:grpSpPr>
          <a:xfrm rot="2700000">
            <a:off x="11522957" y="5872826"/>
            <a:ext cx="174361" cy="219041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95F95E1-B326-4803-B29B-17652469004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428666E-25AB-48E0-B963-A03570E5CF4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297D5A5-CEB4-4C41-B23E-85BF9EAF8E86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3D25E94-67A2-418D-BD02-65FD01426225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BA56319-4B98-4570-8B38-7782475177F6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365D92A-183A-43E6-A7C3-A520521132BD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569F9B8-4664-4008-BE8F-4E534C51858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DA1FD37-FC01-4677-8DCD-09696D9C430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C49BC08-52E0-46B3-B4CC-EC0A30E31430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:a16="http://schemas.microsoft.com/office/drawing/2014/main" id="{F7F484DE-D50D-4E5B-A81D-A6FE94923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8240" y="652016"/>
            <a:ext cx="376482" cy="29962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09A8DF38-F0B7-47B1-908E-F1A3CED25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8773" y="6390907"/>
            <a:ext cx="1100486" cy="875815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6961AB03-DD00-4EB2-9C74-F3D209EC8DC0}"/>
              </a:ext>
            </a:extLst>
          </p:cNvPr>
          <p:cNvGrpSpPr/>
          <p:nvPr/>
        </p:nvGrpSpPr>
        <p:grpSpPr>
          <a:xfrm>
            <a:off x="9607281" y="-232633"/>
            <a:ext cx="457551" cy="364095"/>
            <a:chOff x="8426232" y="-256375"/>
            <a:chExt cx="401303" cy="401254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82F1F50-7C9F-49D9-87E1-1369C457C605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3400C3D-8F90-4280-93B1-3DD75ED2961F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F2CD135-15EA-4D31-862F-A5452D1FF3F6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7A4450A-3347-4297-886A-E998AA7F953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F8BD738-A0F2-411B-BC26-FE740099FF2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3D7831F8-4E45-4589-83A9-0EF9A225D647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B8CEC31-FF2C-4210-9581-397D2821E91A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D1FDCCD-8187-4B89-A7E3-F6E8D3F8C8E1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C99FF7A-5A3F-41E9-B92B-0B9CF96413E9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43229744-34CB-4ACA-B7A7-42BC52B56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5713" y="5572712"/>
            <a:ext cx="477842" cy="380288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:a16="http://schemas.microsoft.com/office/drawing/2014/main" id="{48B18F76-9A8B-46E4-A1D1-8752C8B8B2B9}"/>
              </a:ext>
            </a:extLst>
          </p:cNvPr>
          <p:cNvSpPr/>
          <p:nvPr/>
        </p:nvSpPr>
        <p:spPr>
          <a:xfrm rot="985771">
            <a:off x="6755254" y="5839608"/>
            <a:ext cx="133010" cy="105855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5E7A9C-AC92-41EF-BFF3-4699BD2CC8F8}"/>
              </a:ext>
            </a:extLst>
          </p:cNvPr>
          <p:cNvSpPr txBox="1"/>
          <p:nvPr/>
        </p:nvSpPr>
        <p:spPr>
          <a:xfrm>
            <a:off x="8786887" y="3419263"/>
            <a:ext cx="272628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500" kern="0" spc="-3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B2EB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TEAM C</a:t>
            </a:r>
            <a:endParaRPr lang="ko-KR" altLang="en-US" sz="3500" kern="0" spc="-3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B2EB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1F532D9-2892-4994-BC8E-388C68CC66AA}"/>
              </a:ext>
            </a:extLst>
          </p:cNvPr>
          <p:cNvSpPr/>
          <p:nvPr/>
        </p:nvSpPr>
        <p:spPr>
          <a:xfrm>
            <a:off x="6214292" y="2874052"/>
            <a:ext cx="527857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3500" spc="-3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2BC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감사합니다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2D345DB-4D02-4B85-9A8A-2EDCF8A87BEF}"/>
              </a:ext>
            </a:extLst>
          </p:cNvPr>
          <p:cNvSpPr/>
          <p:nvPr/>
        </p:nvSpPr>
        <p:spPr>
          <a:xfrm>
            <a:off x="6809297" y="3848912"/>
            <a:ext cx="4741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 /  2019.10.01</a:t>
            </a:r>
            <a:endParaRPr lang="ko-KR" altLang="en-US" sz="160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5FA59D8-5C7D-4124-AB88-2A129A909425}"/>
              </a:ext>
            </a:extLst>
          </p:cNvPr>
          <p:cNvSpPr/>
          <p:nvPr/>
        </p:nvSpPr>
        <p:spPr>
          <a:xfrm rot="985771">
            <a:off x="8140726" y="3647276"/>
            <a:ext cx="196712" cy="156552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7B76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5659F96-3066-45C9-ABF8-B411474050E0}"/>
              </a:ext>
            </a:extLst>
          </p:cNvPr>
          <p:cNvSpPr/>
          <p:nvPr/>
        </p:nvSpPr>
        <p:spPr>
          <a:xfrm rot="985771">
            <a:off x="8335067" y="3792704"/>
            <a:ext cx="99999" cy="79584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7B761"/>
              </a:solidFill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14741F3-4125-476C-AFB9-6DCDDC8BDA6F}"/>
              </a:ext>
            </a:extLst>
          </p:cNvPr>
          <p:cNvCxnSpPr>
            <a:cxnSpLocks/>
          </p:cNvCxnSpPr>
          <p:nvPr/>
        </p:nvCxnSpPr>
        <p:spPr>
          <a:xfrm flipH="1">
            <a:off x="5775050" y="4005988"/>
            <a:ext cx="4314404" cy="0"/>
          </a:xfrm>
          <a:prstGeom prst="line">
            <a:avLst/>
          </a:prstGeom>
          <a:ln w="57150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AF3D4B4-3B70-4C31-A9C7-054E679D8988}"/>
              </a:ext>
            </a:extLst>
          </p:cNvPr>
          <p:cNvCxnSpPr>
            <a:cxnSpLocks/>
          </p:cNvCxnSpPr>
          <p:nvPr/>
        </p:nvCxnSpPr>
        <p:spPr>
          <a:xfrm flipH="1">
            <a:off x="5777550" y="2703474"/>
            <a:ext cx="5686409" cy="0"/>
          </a:xfrm>
          <a:prstGeom prst="line">
            <a:avLst/>
          </a:prstGeom>
          <a:ln w="57150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4AD97BD2-301D-45CE-92C3-A73C4E16FA03}"/>
              </a:ext>
            </a:extLst>
          </p:cNvPr>
          <p:cNvCxnSpPr>
            <a:cxnSpLocks/>
          </p:cNvCxnSpPr>
          <p:nvPr/>
        </p:nvCxnSpPr>
        <p:spPr>
          <a:xfrm flipH="1">
            <a:off x="5777550" y="2753615"/>
            <a:ext cx="5686409" cy="0"/>
          </a:xfrm>
          <a:prstGeom prst="line">
            <a:avLst/>
          </a:prstGeom>
          <a:ln w="15875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81293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2839</TotalTime>
  <Words>122</Words>
  <Application>Microsoft Office PowerPoint</Application>
  <PresentationFormat>사용자 지정</PresentationFormat>
  <Paragraphs>79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나눔고딕 ExtraBold</vt:lpstr>
      <vt:lpstr>굴림</vt:lpstr>
      <vt:lpstr>a로케트</vt:lpstr>
      <vt:lpstr>맑은 고딕</vt:lpstr>
      <vt:lpstr>KoPubWorld돋움체 Bold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yanklove</dc:creator>
  <cp:lastModifiedBy>JaeKyeong You</cp:lastModifiedBy>
  <cp:revision>3209</cp:revision>
  <cp:lastPrinted>2018-10-16T04:34:04Z</cp:lastPrinted>
  <dcterms:created xsi:type="dcterms:W3CDTF">2006-04-05T06:36:06Z</dcterms:created>
  <dcterms:modified xsi:type="dcterms:W3CDTF">2019-09-27T10:03:03Z</dcterms:modified>
</cp:coreProperties>
</file>